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7" r:id="rId1"/>
  </p:sldMasterIdLst>
  <p:notesMasterIdLst>
    <p:notesMasterId r:id="rId20"/>
  </p:notesMasterIdLst>
  <p:sldIdLst>
    <p:sldId id="263" r:id="rId2"/>
    <p:sldId id="282" r:id="rId3"/>
    <p:sldId id="299" r:id="rId4"/>
    <p:sldId id="283" r:id="rId5"/>
    <p:sldId id="284" r:id="rId6"/>
    <p:sldId id="286" r:id="rId7"/>
    <p:sldId id="287" r:id="rId8"/>
    <p:sldId id="288" r:id="rId9"/>
    <p:sldId id="289" r:id="rId10"/>
    <p:sldId id="30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6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50"/>
    <a:srgbClr val="333366"/>
    <a:srgbClr val="FFD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230" autoAdjust="0"/>
  </p:normalViewPr>
  <p:slideViewPr>
    <p:cSldViewPr snapToGrid="0">
      <p:cViewPr varScale="1">
        <p:scale>
          <a:sx n="104" d="100"/>
          <a:sy n="104" d="100"/>
        </p:scale>
        <p:origin x="816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9CE65-FD97-4442-B51D-104DEBF8BF2E}" type="doc">
      <dgm:prSet loTypeId="urn:microsoft.com/office/officeart/2005/8/layout/process5" loCatId="process" qsTypeId="urn:microsoft.com/office/officeart/2005/8/quickstyle/simple1" qsCatId="simple" csTypeId="urn:microsoft.com/office/officeart/2005/8/colors/accent2_1" csCatId="accent2" phldr="1"/>
      <dgm:spPr/>
    </dgm:pt>
    <dgm:pt modelId="{F97AE4E8-BB16-48C5-B9F3-57C168332D9E}">
      <dgm:prSet phldrT="[Text]" custT="1"/>
      <dgm:spPr>
        <a:xfrm>
          <a:off x="1397988" y="509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Anunțare procedură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3D80CC32-A899-4FEF-94A8-D8CE64A57019}" type="parTrans" cxnId="{0A09946A-93DD-4CDC-8732-B78950D1F270}">
      <dgm:prSet/>
      <dgm:spPr/>
      <dgm:t>
        <a:bodyPr/>
        <a:lstStyle/>
        <a:p>
          <a:endParaRPr lang="en-GB" sz="1600" b="1"/>
        </a:p>
      </dgm:t>
    </dgm:pt>
    <dgm:pt modelId="{3222FA56-13CD-48A4-977E-B898BC8D4F71}" type="sibTrans" cxnId="{0A09946A-93DD-4CDC-8732-B78950D1F270}">
      <dgm:prSet/>
      <dgm:spPr>
        <a:xfrm rot="5400000">
          <a:off x="1121752" y="771765"/>
          <a:ext cx="1205818" cy="145499"/>
        </a:xfrm>
      </dgm:spPr>
      <dgm:t>
        <a:bodyPr/>
        <a:lstStyle/>
        <a:p>
          <a:endParaRPr lang="en-GB" sz="1600" b="1"/>
        </a:p>
      </dgm:t>
    </dgm:pt>
    <dgm:pt modelId="{1C8B6AE4-42F1-4DA4-B28B-A6FBAC26B8FB}">
      <dgm:prSet phldrT="[Text]" custT="1"/>
      <dgm:spPr>
        <a:xfrm>
          <a:off x="1397988" y="3638003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Licitare electronică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7FF4BAAD-AD38-4895-BDF0-1D556C917372}" type="parTrans" cxnId="{2BACA2BC-7EFD-4F72-9081-BE584C1824AE}">
      <dgm:prSet/>
      <dgm:spPr/>
      <dgm:t>
        <a:bodyPr/>
        <a:lstStyle/>
        <a:p>
          <a:endParaRPr lang="en-GB" sz="1600" b="1"/>
        </a:p>
      </dgm:t>
    </dgm:pt>
    <dgm:pt modelId="{3E8D5E2B-F619-41C9-84B6-670CA0DDCBC7}" type="sibTrans" cxnId="{2BACA2BC-7EFD-4F72-9081-BE584C1824AE}">
      <dgm:prSet/>
      <dgm:spPr>
        <a:xfrm>
          <a:off x="1728001" y="3803010"/>
          <a:ext cx="2143483" cy="145499"/>
        </a:xfrm>
      </dgm:spPr>
      <dgm:t>
        <a:bodyPr/>
        <a:lstStyle/>
        <a:p>
          <a:endParaRPr lang="en-GB" sz="1600" b="1"/>
        </a:p>
      </dgm:t>
    </dgm:pt>
    <dgm:pt modelId="{7D2D8E81-E5E4-4B39-AC51-71CE941562C1}">
      <dgm:prSet phldrT="[Text]" custT="1"/>
      <dgm:spPr>
        <a:xfrm>
          <a:off x="1397988" y="1213007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Recepționare clarificări</a:t>
          </a:r>
        </a:p>
      </dgm:t>
    </dgm:pt>
    <dgm:pt modelId="{5C59581F-8E18-4208-BE02-B01576B591FA}" type="parTrans" cxnId="{E8E77593-B879-4538-8A90-BFD5712DB851}">
      <dgm:prSet/>
      <dgm:spPr/>
      <dgm:t>
        <a:bodyPr/>
        <a:lstStyle/>
        <a:p>
          <a:endParaRPr lang="en-GB" sz="1600" b="1"/>
        </a:p>
      </dgm:t>
    </dgm:pt>
    <dgm:pt modelId="{9BAA5A7D-2931-4F0D-A9ED-3BE403A66424}" type="sibTrans" cxnId="{E8E77593-B879-4538-8A90-BFD5712DB851}">
      <dgm:prSet/>
      <dgm:spPr>
        <a:xfrm rot="5400000">
          <a:off x="1121752" y="1984263"/>
          <a:ext cx="1205818" cy="145499"/>
        </a:xfrm>
      </dgm:spPr>
      <dgm:t>
        <a:bodyPr/>
        <a:lstStyle/>
        <a:p>
          <a:endParaRPr lang="en-GB" sz="1600" b="1"/>
        </a:p>
      </dgm:t>
    </dgm:pt>
    <dgm:pt modelId="{42AADCA9-3600-4582-B164-55166A0BCA2E}">
      <dgm:prSet custT="1"/>
      <dgm:spPr>
        <a:xfrm>
          <a:off x="1397988" y="2425505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Recepționare oferte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B4AFE240-B596-4677-AE55-A41C6520A91B}" type="parTrans" cxnId="{C93138B9-2D85-48AF-9429-17E7E2F5288D}">
      <dgm:prSet/>
      <dgm:spPr/>
      <dgm:t>
        <a:bodyPr/>
        <a:lstStyle/>
        <a:p>
          <a:endParaRPr lang="en-GB" sz="1600" b="1"/>
        </a:p>
      </dgm:t>
    </dgm:pt>
    <dgm:pt modelId="{1E532EF5-7995-4D17-9D4F-BFCAF0955864}" type="sibTrans" cxnId="{C93138B9-2D85-48AF-9429-17E7E2F5288D}">
      <dgm:prSet/>
      <dgm:spPr>
        <a:xfrm rot="5400000">
          <a:off x="1121752" y="3196761"/>
          <a:ext cx="1205818" cy="145499"/>
        </a:xfrm>
      </dgm:spPr>
      <dgm:t>
        <a:bodyPr/>
        <a:lstStyle/>
        <a:p>
          <a:endParaRPr lang="en-GB" sz="1600" b="1"/>
        </a:p>
      </dgm:t>
    </dgm:pt>
    <dgm:pt modelId="{C3E14A42-9F78-4A8E-B0F4-5B4D61EF6CE3}">
      <dgm:prSet phldrT="[Text]" custT="1"/>
      <dgm:spPr>
        <a:xfrm>
          <a:off x="3548152" y="3638003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Selectare câștigător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8E2E1196-C5E5-4926-BE97-1757A3CFF7C1}" type="parTrans" cxnId="{FC7BF5AC-DA81-43E4-93C2-92C9C9407CDC}">
      <dgm:prSet/>
      <dgm:spPr/>
      <dgm:t>
        <a:bodyPr/>
        <a:lstStyle/>
        <a:p>
          <a:endParaRPr lang="en-GB" sz="1600" b="1"/>
        </a:p>
      </dgm:t>
    </dgm:pt>
    <dgm:pt modelId="{E7C09123-8EB1-4A95-B0AF-6B7EDB1A3F1C}" type="sibTrans" cxnId="{FC7BF5AC-DA81-43E4-93C2-92C9C9407CDC}">
      <dgm:prSet/>
      <dgm:spPr>
        <a:xfrm rot="16200000">
          <a:off x="3271915" y="3196761"/>
          <a:ext cx="1205818" cy="145499"/>
        </a:xfrm>
      </dgm:spPr>
      <dgm:t>
        <a:bodyPr/>
        <a:lstStyle/>
        <a:p>
          <a:endParaRPr lang="en-GB" sz="1600" b="1"/>
        </a:p>
      </dgm:t>
    </dgm:pt>
    <dgm:pt modelId="{08E69004-079D-43A3-9846-414E8E1333EE}">
      <dgm:prSet phldrT="[Text]" custT="1"/>
      <dgm:spPr>
        <a:xfrm>
          <a:off x="3548152" y="2425505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Completare formular contract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7C9E5CD7-2BEE-4955-B19A-F970997E68B6}" type="parTrans" cxnId="{1DF936B5-2605-45A3-AAB3-8691828779C5}">
      <dgm:prSet/>
      <dgm:spPr/>
      <dgm:t>
        <a:bodyPr/>
        <a:lstStyle/>
        <a:p>
          <a:endParaRPr lang="en-GB" sz="1600" b="1"/>
        </a:p>
      </dgm:t>
    </dgm:pt>
    <dgm:pt modelId="{53ECD098-3F29-4BDB-BA5F-FE19BDA6E5D3}" type="sibTrans" cxnId="{1DF936B5-2605-45A3-AAB3-8691828779C5}">
      <dgm:prSet/>
      <dgm:spPr>
        <a:xfrm rot="16200000">
          <a:off x="3271915" y="1984263"/>
          <a:ext cx="1205818" cy="145499"/>
        </a:xfrm>
      </dgm:spPr>
      <dgm:t>
        <a:bodyPr/>
        <a:lstStyle/>
        <a:p>
          <a:endParaRPr lang="en-GB" sz="1600" b="1"/>
        </a:p>
      </dgm:t>
    </dgm:pt>
    <dgm:pt modelId="{53572586-A79B-4B28-96DA-951C71C18124}">
      <dgm:prSet phldrT="[Text]" custT="1"/>
      <dgm:spPr>
        <a:xfrm>
          <a:off x="3548152" y="1213007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Generare contract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5A167F08-0B35-439A-B1C9-AE79B56C662B}" type="parTrans" cxnId="{A2D693B5-3A04-4BE8-8ABA-EC9B8CA297ED}">
      <dgm:prSet/>
      <dgm:spPr/>
      <dgm:t>
        <a:bodyPr/>
        <a:lstStyle/>
        <a:p>
          <a:endParaRPr lang="en-GB" sz="1600" b="1"/>
        </a:p>
      </dgm:t>
    </dgm:pt>
    <dgm:pt modelId="{D79AD1A3-2BE7-4364-BFFC-35618B90DB78}" type="sibTrans" cxnId="{A2D693B5-3A04-4BE8-8ABA-EC9B8CA297ED}">
      <dgm:prSet/>
      <dgm:spPr>
        <a:xfrm rot="16200000">
          <a:off x="3271915" y="771765"/>
          <a:ext cx="1205818" cy="145499"/>
        </a:xfrm>
      </dgm:spPr>
      <dgm:t>
        <a:bodyPr/>
        <a:lstStyle/>
        <a:p>
          <a:endParaRPr lang="en-GB" sz="1600" b="1"/>
        </a:p>
      </dgm:t>
    </dgm:pt>
    <dgm:pt modelId="{BD791E29-D310-4FE8-BD0C-8118F6B02654}">
      <dgm:prSet phldrT="[Text]" custT="1"/>
      <dgm:spPr>
        <a:xfrm>
          <a:off x="3548152" y="509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Semnarea contractului de către AC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828F5D57-FD8B-4FE4-BFC1-2911F0C35381}" type="parTrans" cxnId="{B3D9FA38-74A0-4BB6-85B0-6F3477814331}">
      <dgm:prSet/>
      <dgm:spPr/>
      <dgm:t>
        <a:bodyPr/>
        <a:lstStyle/>
        <a:p>
          <a:endParaRPr lang="en-GB" sz="1600" b="1"/>
        </a:p>
      </dgm:t>
    </dgm:pt>
    <dgm:pt modelId="{40061956-71D1-49F0-900F-E0ECC9A82F78}" type="sibTrans" cxnId="{B3D9FA38-74A0-4BB6-85B0-6F3477814331}">
      <dgm:prSet/>
      <dgm:spPr>
        <a:xfrm>
          <a:off x="3878164" y="165516"/>
          <a:ext cx="2143483" cy="145499"/>
        </a:xfrm>
      </dgm:spPr>
      <dgm:t>
        <a:bodyPr/>
        <a:lstStyle/>
        <a:p>
          <a:endParaRPr lang="en-GB" sz="1600" b="1"/>
        </a:p>
      </dgm:t>
    </dgm:pt>
    <dgm:pt modelId="{12F397D3-2D15-42CF-9DEE-969477E279A3}">
      <dgm:prSet phldrT="[Text]" custT="1"/>
      <dgm:spPr>
        <a:xfrm>
          <a:off x="5698315" y="509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Transmiterea contractului spre semnare către OE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267C0EAD-1481-4D6E-B1F1-18442D7A6EC6}" type="parTrans" cxnId="{5F0B0A9C-E2B2-483E-8D78-23AAEEC05485}">
      <dgm:prSet/>
      <dgm:spPr/>
      <dgm:t>
        <a:bodyPr/>
        <a:lstStyle/>
        <a:p>
          <a:endParaRPr lang="en-GB" sz="1600" b="1"/>
        </a:p>
      </dgm:t>
    </dgm:pt>
    <dgm:pt modelId="{AE9CFA8C-9C57-4277-A9B0-49C3D8CDF489}" type="sibTrans" cxnId="{5F0B0A9C-E2B2-483E-8D78-23AAEEC05485}">
      <dgm:prSet/>
      <dgm:spPr>
        <a:xfrm rot="5400000">
          <a:off x="5422078" y="771765"/>
          <a:ext cx="1205818" cy="145499"/>
        </a:xfrm>
      </dgm:spPr>
      <dgm:t>
        <a:bodyPr/>
        <a:lstStyle/>
        <a:p>
          <a:endParaRPr lang="en-GB" sz="1600" b="1"/>
        </a:p>
      </dgm:t>
    </dgm:pt>
    <dgm:pt modelId="{535AB986-34E3-419C-B5DF-E13728BC345E}">
      <dgm:prSet phldrT="[Text]" custT="1"/>
      <dgm:spPr>
        <a:xfrm>
          <a:off x="5698315" y="1213007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Transmiterea contractului către Trezorerie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70A724FB-918C-49A4-8E84-BF307E20900C}" type="parTrans" cxnId="{B976859D-6004-4E3C-843F-68F502F52B5E}">
      <dgm:prSet/>
      <dgm:spPr/>
      <dgm:t>
        <a:bodyPr/>
        <a:lstStyle/>
        <a:p>
          <a:endParaRPr lang="en-GB" sz="1600" b="1"/>
        </a:p>
      </dgm:t>
    </dgm:pt>
    <dgm:pt modelId="{F8BF5F7E-D5FB-4B65-8C06-4F54D081911C}" type="sibTrans" cxnId="{B976859D-6004-4E3C-843F-68F502F52B5E}">
      <dgm:prSet/>
      <dgm:spPr>
        <a:xfrm rot="5400000">
          <a:off x="5422078" y="1984263"/>
          <a:ext cx="1205818" cy="145499"/>
        </a:xfrm>
      </dgm:spPr>
      <dgm:t>
        <a:bodyPr/>
        <a:lstStyle/>
        <a:p>
          <a:endParaRPr lang="en-GB" sz="1600" b="1"/>
        </a:p>
      </dgm:t>
    </dgm:pt>
    <dgm:pt modelId="{DEE7262A-6B9A-4CF4-9B30-C49667E6E711}">
      <dgm:prSet phldrT="[Text]" custT="1"/>
      <dgm:spPr>
        <a:xfrm>
          <a:off x="5698315" y="2425505"/>
          <a:ext cx="1616663" cy="969998"/>
        </a:xfrm>
      </dgm:spPr>
      <dgm:t>
        <a:bodyPr/>
        <a:lstStyle/>
        <a:p>
          <a:r>
            <a:rPr lang="ro-RO" sz="1600" b="1" dirty="0" smtClean="0">
              <a:latin typeface="Arial"/>
              <a:ea typeface="+mn-ea"/>
              <a:cs typeface="+mn-cs"/>
            </a:rPr>
            <a:t>Înregistrarea contractului</a:t>
          </a:r>
          <a:endParaRPr lang="en-GB" sz="1600" b="1" dirty="0">
            <a:latin typeface="Arial"/>
            <a:ea typeface="+mn-ea"/>
            <a:cs typeface="+mn-cs"/>
          </a:endParaRPr>
        </a:p>
      </dgm:t>
    </dgm:pt>
    <dgm:pt modelId="{E5249955-56EE-4D07-8C2E-9D71353DA76C}" type="parTrans" cxnId="{9097A373-9CBC-49D9-9353-7432CFDB1ECE}">
      <dgm:prSet/>
      <dgm:spPr/>
      <dgm:t>
        <a:bodyPr/>
        <a:lstStyle/>
        <a:p>
          <a:endParaRPr lang="en-GB" sz="1600" b="1"/>
        </a:p>
      </dgm:t>
    </dgm:pt>
    <dgm:pt modelId="{946F517A-1206-4B11-A7CF-0D804B1B4B42}" type="sibTrans" cxnId="{9097A373-9CBC-49D9-9353-7432CFDB1ECE}">
      <dgm:prSet/>
      <dgm:spPr/>
      <dgm:t>
        <a:bodyPr/>
        <a:lstStyle/>
        <a:p>
          <a:endParaRPr lang="en-GB" sz="1600" b="1"/>
        </a:p>
      </dgm:t>
    </dgm:pt>
    <dgm:pt modelId="{DCC58D80-0E30-444B-9C85-53C45AB7E2B6}" type="pres">
      <dgm:prSet presAssocID="{F049CE65-FD97-4442-B51D-104DEBF8BF2E}" presName="diagram" presStyleCnt="0">
        <dgm:presLayoutVars>
          <dgm:dir/>
          <dgm:resizeHandles val="exact"/>
        </dgm:presLayoutVars>
      </dgm:prSet>
      <dgm:spPr/>
    </dgm:pt>
    <dgm:pt modelId="{EE65F915-A1A2-480B-BF30-7BC6F87E0177}" type="pres">
      <dgm:prSet presAssocID="{F97AE4E8-BB16-48C5-B9F3-57C168332D9E}" presName="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A62090-1630-4448-AAA2-F8C6E169169B}" type="pres">
      <dgm:prSet presAssocID="{3222FA56-13CD-48A4-977E-B898BC8D4F71}" presName="sibTrans" presStyleLbl="sibTrans2D1" presStyleIdx="0" presStyleCnt="10"/>
      <dgm:spPr/>
      <dgm:t>
        <a:bodyPr/>
        <a:lstStyle/>
        <a:p>
          <a:endParaRPr lang="en-GB"/>
        </a:p>
      </dgm:t>
    </dgm:pt>
    <dgm:pt modelId="{D771F59A-CE7B-40CB-AE7A-CF4C5EE4D7E3}" type="pres">
      <dgm:prSet presAssocID="{3222FA56-13CD-48A4-977E-B898BC8D4F71}" presName="connectorText" presStyleLbl="sibTrans2D1" presStyleIdx="0" presStyleCnt="10"/>
      <dgm:spPr/>
      <dgm:t>
        <a:bodyPr/>
        <a:lstStyle/>
        <a:p>
          <a:endParaRPr lang="en-GB"/>
        </a:p>
      </dgm:t>
    </dgm:pt>
    <dgm:pt modelId="{4EC221BD-0CDD-4537-B18C-5EBBCCDF2BE5}" type="pres">
      <dgm:prSet presAssocID="{7D2D8E81-E5E4-4B39-AC51-71CE941562C1}" presName="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3769E6B-A9C6-4E75-96DF-A72B74C51DBE}" type="pres">
      <dgm:prSet presAssocID="{9BAA5A7D-2931-4F0D-A9ED-3BE403A66424}" presName="sibTrans" presStyleLbl="sibTrans2D1" presStyleIdx="1" presStyleCnt="10"/>
      <dgm:spPr/>
      <dgm:t>
        <a:bodyPr/>
        <a:lstStyle/>
        <a:p>
          <a:endParaRPr lang="en-GB"/>
        </a:p>
      </dgm:t>
    </dgm:pt>
    <dgm:pt modelId="{9C9447F3-DD27-4941-8987-9E264DE1BCFE}" type="pres">
      <dgm:prSet presAssocID="{9BAA5A7D-2931-4F0D-A9ED-3BE403A66424}" presName="connectorText" presStyleLbl="sibTrans2D1" presStyleIdx="1" presStyleCnt="10"/>
      <dgm:spPr/>
      <dgm:t>
        <a:bodyPr/>
        <a:lstStyle/>
        <a:p>
          <a:endParaRPr lang="en-GB"/>
        </a:p>
      </dgm:t>
    </dgm:pt>
    <dgm:pt modelId="{5CCB17BF-E81A-4E39-BDEE-5ACE8CA9FE0C}" type="pres">
      <dgm:prSet presAssocID="{42AADCA9-3600-4582-B164-55166A0BCA2E}" presName="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2735C6-2BD1-47B3-AF16-C3E245101810}" type="pres">
      <dgm:prSet presAssocID="{1E532EF5-7995-4D17-9D4F-BFCAF0955864}" presName="sibTrans" presStyleLbl="sibTrans2D1" presStyleIdx="2" presStyleCnt="10"/>
      <dgm:spPr/>
      <dgm:t>
        <a:bodyPr/>
        <a:lstStyle/>
        <a:p>
          <a:endParaRPr lang="en-GB"/>
        </a:p>
      </dgm:t>
    </dgm:pt>
    <dgm:pt modelId="{4E45AA61-A025-46CD-8D26-C3CC67B74056}" type="pres">
      <dgm:prSet presAssocID="{1E532EF5-7995-4D17-9D4F-BFCAF0955864}" presName="connectorText" presStyleLbl="sibTrans2D1" presStyleIdx="2" presStyleCnt="10"/>
      <dgm:spPr/>
      <dgm:t>
        <a:bodyPr/>
        <a:lstStyle/>
        <a:p>
          <a:endParaRPr lang="en-GB"/>
        </a:p>
      </dgm:t>
    </dgm:pt>
    <dgm:pt modelId="{62A2AC33-F61D-4BA9-B60F-1596533EC5A9}" type="pres">
      <dgm:prSet presAssocID="{1C8B6AE4-42F1-4DA4-B28B-A6FBAC26B8FB}" presName="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7168A20-E238-4529-8D44-2966C77CB81D}" type="pres">
      <dgm:prSet presAssocID="{3E8D5E2B-F619-41C9-84B6-670CA0DDCBC7}" presName="sibTrans" presStyleLbl="sibTrans2D1" presStyleIdx="3" presStyleCnt="10"/>
      <dgm:spPr/>
      <dgm:t>
        <a:bodyPr/>
        <a:lstStyle/>
        <a:p>
          <a:endParaRPr lang="en-GB"/>
        </a:p>
      </dgm:t>
    </dgm:pt>
    <dgm:pt modelId="{96A2325E-498C-433C-A632-AD6E57E0D290}" type="pres">
      <dgm:prSet presAssocID="{3E8D5E2B-F619-41C9-84B6-670CA0DDCBC7}" presName="connectorText" presStyleLbl="sibTrans2D1" presStyleIdx="3" presStyleCnt="10"/>
      <dgm:spPr/>
      <dgm:t>
        <a:bodyPr/>
        <a:lstStyle/>
        <a:p>
          <a:endParaRPr lang="en-GB"/>
        </a:p>
      </dgm:t>
    </dgm:pt>
    <dgm:pt modelId="{627F8D85-F5A4-4F77-A531-E48555CCBA03}" type="pres">
      <dgm:prSet presAssocID="{C3E14A42-9F78-4A8E-B0F4-5B4D61EF6CE3}" presName="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54137B1-D49E-4CD2-A48E-532D72B39D29}" type="pres">
      <dgm:prSet presAssocID="{E7C09123-8EB1-4A95-B0AF-6B7EDB1A3F1C}" presName="sibTrans" presStyleLbl="sibTrans2D1" presStyleIdx="4" presStyleCnt="10"/>
      <dgm:spPr/>
      <dgm:t>
        <a:bodyPr/>
        <a:lstStyle/>
        <a:p>
          <a:endParaRPr lang="en-GB"/>
        </a:p>
      </dgm:t>
    </dgm:pt>
    <dgm:pt modelId="{DA6C8961-7694-4275-AAFE-18A336A75E57}" type="pres">
      <dgm:prSet presAssocID="{E7C09123-8EB1-4A95-B0AF-6B7EDB1A3F1C}" presName="connectorText" presStyleLbl="sibTrans2D1" presStyleIdx="4" presStyleCnt="10"/>
      <dgm:spPr/>
      <dgm:t>
        <a:bodyPr/>
        <a:lstStyle/>
        <a:p>
          <a:endParaRPr lang="en-GB"/>
        </a:p>
      </dgm:t>
    </dgm:pt>
    <dgm:pt modelId="{CBBB6C42-EE5E-4BE2-B8B0-7DE0CA8D01E7}" type="pres">
      <dgm:prSet presAssocID="{08E69004-079D-43A3-9846-414E8E1333EE}" presName="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E2E6EE-7C91-4F16-8D7A-496199AF04A3}" type="pres">
      <dgm:prSet presAssocID="{53ECD098-3F29-4BDB-BA5F-FE19BDA6E5D3}" presName="sibTrans" presStyleLbl="sibTrans2D1" presStyleIdx="5" presStyleCnt="10"/>
      <dgm:spPr/>
      <dgm:t>
        <a:bodyPr/>
        <a:lstStyle/>
        <a:p>
          <a:endParaRPr lang="en-GB"/>
        </a:p>
      </dgm:t>
    </dgm:pt>
    <dgm:pt modelId="{D57CE367-1D96-4A70-B49B-1839491DCED8}" type="pres">
      <dgm:prSet presAssocID="{53ECD098-3F29-4BDB-BA5F-FE19BDA6E5D3}" presName="connectorText" presStyleLbl="sibTrans2D1" presStyleIdx="5" presStyleCnt="10"/>
      <dgm:spPr/>
      <dgm:t>
        <a:bodyPr/>
        <a:lstStyle/>
        <a:p>
          <a:endParaRPr lang="en-GB"/>
        </a:p>
      </dgm:t>
    </dgm:pt>
    <dgm:pt modelId="{F76A2514-7534-4B9D-BCE8-EB6E1200D3FD}" type="pres">
      <dgm:prSet presAssocID="{53572586-A79B-4B28-96DA-951C71C18124}" presName="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B230CB-C968-42D7-B5CC-2AA80E8F85E7}" type="pres">
      <dgm:prSet presAssocID="{D79AD1A3-2BE7-4364-BFFC-35618B90DB78}" presName="sibTrans" presStyleLbl="sibTrans2D1" presStyleIdx="6" presStyleCnt="10"/>
      <dgm:spPr/>
      <dgm:t>
        <a:bodyPr/>
        <a:lstStyle/>
        <a:p>
          <a:endParaRPr lang="en-GB"/>
        </a:p>
      </dgm:t>
    </dgm:pt>
    <dgm:pt modelId="{953FF839-89BA-45C4-B9D2-62E028E36400}" type="pres">
      <dgm:prSet presAssocID="{D79AD1A3-2BE7-4364-BFFC-35618B90DB78}" presName="connectorText" presStyleLbl="sibTrans2D1" presStyleIdx="6" presStyleCnt="10"/>
      <dgm:spPr/>
      <dgm:t>
        <a:bodyPr/>
        <a:lstStyle/>
        <a:p>
          <a:endParaRPr lang="en-GB"/>
        </a:p>
      </dgm:t>
    </dgm:pt>
    <dgm:pt modelId="{BA5E4A73-6118-4B7B-B56F-07C55F37553A}" type="pres">
      <dgm:prSet presAssocID="{BD791E29-D310-4FE8-BD0C-8118F6B02654}" presName="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EB8AEC-5432-4BF3-9BD2-B8E1E997A7FC}" type="pres">
      <dgm:prSet presAssocID="{40061956-71D1-49F0-900F-E0ECC9A82F78}" presName="sibTrans" presStyleLbl="sibTrans2D1" presStyleIdx="7" presStyleCnt="10"/>
      <dgm:spPr/>
      <dgm:t>
        <a:bodyPr/>
        <a:lstStyle/>
        <a:p>
          <a:endParaRPr lang="en-GB"/>
        </a:p>
      </dgm:t>
    </dgm:pt>
    <dgm:pt modelId="{902B7060-BF7A-43AC-BFDC-F814E6FD5517}" type="pres">
      <dgm:prSet presAssocID="{40061956-71D1-49F0-900F-E0ECC9A82F78}" presName="connectorText" presStyleLbl="sibTrans2D1" presStyleIdx="7" presStyleCnt="10"/>
      <dgm:spPr/>
      <dgm:t>
        <a:bodyPr/>
        <a:lstStyle/>
        <a:p>
          <a:endParaRPr lang="en-GB"/>
        </a:p>
      </dgm:t>
    </dgm:pt>
    <dgm:pt modelId="{1190E4F9-EB44-4FFD-BC1D-9048C29D8D55}" type="pres">
      <dgm:prSet presAssocID="{12F397D3-2D15-42CF-9DEE-969477E279A3}" presName="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428140-FB1B-4932-8F2E-52B0386C2F20}" type="pres">
      <dgm:prSet presAssocID="{AE9CFA8C-9C57-4277-A9B0-49C3D8CDF489}" presName="sibTrans" presStyleLbl="sibTrans2D1" presStyleIdx="8" presStyleCnt="10"/>
      <dgm:spPr/>
      <dgm:t>
        <a:bodyPr/>
        <a:lstStyle/>
        <a:p>
          <a:endParaRPr lang="en-GB"/>
        </a:p>
      </dgm:t>
    </dgm:pt>
    <dgm:pt modelId="{EDE68DE5-224D-49FC-8C7A-90341578202C}" type="pres">
      <dgm:prSet presAssocID="{AE9CFA8C-9C57-4277-A9B0-49C3D8CDF489}" presName="connectorText" presStyleLbl="sibTrans2D1" presStyleIdx="8" presStyleCnt="10"/>
      <dgm:spPr/>
      <dgm:t>
        <a:bodyPr/>
        <a:lstStyle/>
        <a:p>
          <a:endParaRPr lang="en-GB"/>
        </a:p>
      </dgm:t>
    </dgm:pt>
    <dgm:pt modelId="{9E70EDD9-9B68-4A67-B74D-30E0EAD03D99}" type="pres">
      <dgm:prSet presAssocID="{535AB986-34E3-419C-B5DF-E13728BC345E}" presName="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CE70F9-6226-4ADB-BA65-CCBD6BC87F8B}" type="pres">
      <dgm:prSet presAssocID="{F8BF5F7E-D5FB-4B65-8C06-4F54D081911C}" presName="sibTrans" presStyleLbl="sibTrans2D1" presStyleIdx="9" presStyleCnt="10"/>
      <dgm:spPr/>
      <dgm:t>
        <a:bodyPr/>
        <a:lstStyle/>
        <a:p>
          <a:endParaRPr lang="en-GB"/>
        </a:p>
      </dgm:t>
    </dgm:pt>
    <dgm:pt modelId="{21661AC6-8584-44BD-8C1B-926F1B993535}" type="pres">
      <dgm:prSet presAssocID="{F8BF5F7E-D5FB-4B65-8C06-4F54D081911C}" presName="connectorText" presStyleLbl="sibTrans2D1" presStyleIdx="9" presStyleCnt="10"/>
      <dgm:spPr/>
      <dgm:t>
        <a:bodyPr/>
        <a:lstStyle/>
        <a:p>
          <a:endParaRPr lang="en-GB"/>
        </a:p>
      </dgm:t>
    </dgm:pt>
    <dgm:pt modelId="{E37A3263-CDBB-4CFE-8615-D4F2E2267B60}" type="pres">
      <dgm:prSet presAssocID="{DEE7262A-6B9A-4CF4-9B30-C49667E6E711}" presName="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17495DA-2F17-4449-99F3-E569E240A40C}" type="presOf" srcId="{3222FA56-13CD-48A4-977E-B898BC8D4F71}" destId="{97A62090-1630-4448-AAA2-F8C6E169169B}" srcOrd="0" destOrd="0" presId="urn:microsoft.com/office/officeart/2005/8/layout/process5"/>
    <dgm:cxn modelId="{A2D693B5-3A04-4BE8-8ABA-EC9B8CA297ED}" srcId="{F049CE65-FD97-4442-B51D-104DEBF8BF2E}" destId="{53572586-A79B-4B28-96DA-951C71C18124}" srcOrd="6" destOrd="0" parTransId="{5A167F08-0B35-439A-B1C9-AE79B56C662B}" sibTransId="{D79AD1A3-2BE7-4364-BFFC-35618B90DB78}"/>
    <dgm:cxn modelId="{B07A0CB0-E3CB-49B0-A366-40B23A92F77B}" type="presOf" srcId="{40061956-71D1-49F0-900F-E0ECC9A82F78}" destId="{6AEB8AEC-5432-4BF3-9BD2-B8E1E997A7FC}" srcOrd="0" destOrd="0" presId="urn:microsoft.com/office/officeart/2005/8/layout/process5"/>
    <dgm:cxn modelId="{5C86C690-14A2-45C6-AF8F-BC6F0B105D6A}" type="presOf" srcId="{08E69004-079D-43A3-9846-414E8E1333EE}" destId="{CBBB6C42-EE5E-4BE2-B8B0-7DE0CA8D01E7}" srcOrd="0" destOrd="0" presId="urn:microsoft.com/office/officeart/2005/8/layout/process5"/>
    <dgm:cxn modelId="{5DCCFA39-86AA-40FF-9689-24D932706BAE}" type="presOf" srcId="{DEE7262A-6B9A-4CF4-9B30-C49667E6E711}" destId="{E37A3263-CDBB-4CFE-8615-D4F2E2267B60}" srcOrd="0" destOrd="0" presId="urn:microsoft.com/office/officeart/2005/8/layout/process5"/>
    <dgm:cxn modelId="{B3A7F00C-C776-4566-BAEA-2EE99C8C8786}" type="presOf" srcId="{9BAA5A7D-2931-4F0D-A9ED-3BE403A66424}" destId="{9C9447F3-DD27-4941-8987-9E264DE1BCFE}" srcOrd="1" destOrd="0" presId="urn:microsoft.com/office/officeart/2005/8/layout/process5"/>
    <dgm:cxn modelId="{B976859D-6004-4E3C-843F-68F502F52B5E}" srcId="{F049CE65-FD97-4442-B51D-104DEBF8BF2E}" destId="{535AB986-34E3-419C-B5DF-E13728BC345E}" srcOrd="9" destOrd="0" parTransId="{70A724FB-918C-49A4-8E84-BF307E20900C}" sibTransId="{F8BF5F7E-D5FB-4B65-8C06-4F54D081911C}"/>
    <dgm:cxn modelId="{E263AD10-CA02-4B11-A531-BB02650C98C5}" type="presOf" srcId="{BD791E29-D310-4FE8-BD0C-8118F6B02654}" destId="{BA5E4A73-6118-4B7B-B56F-07C55F37553A}" srcOrd="0" destOrd="0" presId="urn:microsoft.com/office/officeart/2005/8/layout/process5"/>
    <dgm:cxn modelId="{8BC0DEA2-28EE-4DDE-9D00-0E020557EEF8}" type="presOf" srcId="{D79AD1A3-2BE7-4364-BFFC-35618B90DB78}" destId="{953FF839-89BA-45C4-B9D2-62E028E36400}" srcOrd="1" destOrd="0" presId="urn:microsoft.com/office/officeart/2005/8/layout/process5"/>
    <dgm:cxn modelId="{F737EB40-A6D5-45D5-88F2-485CBA0990C6}" type="presOf" srcId="{42AADCA9-3600-4582-B164-55166A0BCA2E}" destId="{5CCB17BF-E81A-4E39-BDEE-5ACE8CA9FE0C}" srcOrd="0" destOrd="0" presId="urn:microsoft.com/office/officeart/2005/8/layout/process5"/>
    <dgm:cxn modelId="{C93138B9-2D85-48AF-9429-17E7E2F5288D}" srcId="{F049CE65-FD97-4442-B51D-104DEBF8BF2E}" destId="{42AADCA9-3600-4582-B164-55166A0BCA2E}" srcOrd="2" destOrd="0" parTransId="{B4AFE240-B596-4677-AE55-A41C6520A91B}" sibTransId="{1E532EF5-7995-4D17-9D4F-BFCAF0955864}"/>
    <dgm:cxn modelId="{FC7BF5AC-DA81-43E4-93C2-92C9C9407CDC}" srcId="{F049CE65-FD97-4442-B51D-104DEBF8BF2E}" destId="{C3E14A42-9F78-4A8E-B0F4-5B4D61EF6CE3}" srcOrd="4" destOrd="0" parTransId="{8E2E1196-C5E5-4926-BE97-1757A3CFF7C1}" sibTransId="{E7C09123-8EB1-4A95-B0AF-6B7EDB1A3F1C}"/>
    <dgm:cxn modelId="{A1825B77-86C6-4219-9E51-727B75F63C2A}" type="presOf" srcId="{C3E14A42-9F78-4A8E-B0F4-5B4D61EF6CE3}" destId="{627F8D85-F5A4-4F77-A531-E48555CCBA03}" srcOrd="0" destOrd="0" presId="urn:microsoft.com/office/officeart/2005/8/layout/process5"/>
    <dgm:cxn modelId="{EEE54F09-685C-4694-9335-F7C3BB40CFE7}" type="presOf" srcId="{1C8B6AE4-42F1-4DA4-B28B-A6FBAC26B8FB}" destId="{62A2AC33-F61D-4BA9-B60F-1596533EC5A9}" srcOrd="0" destOrd="0" presId="urn:microsoft.com/office/officeart/2005/8/layout/process5"/>
    <dgm:cxn modelId="{7D3B029A-6698-4E17-80B4-37C434C05C41}" type="presOf" srcId="{53ECD098-3F29-4BDB-BA5F-FE19BDA6E5D3}" destId="{B5E2E6EE-7C91-4F16-8D7A-496199AF04A3}" srcOrd="0" destOrd="0" presId="urn:microsoft.com/office/officeart/2005/8/layout/process5"/>
    <dgm:cxn modelId="{8070D832-B398-454C-AAFD-97FB8D46BAA2}" type="presOf" srcId="{E7C09123-8EB1-4A95-B0AF-6B7EDB1A3F1C}" destId="{DA6C8961-7694-4275-AAFE-18A336A75E57}" srcOrd="1" destOrd="0" presId="urn:microsoft.com/office/officeart/2005/8/layout/process5"/>
    <dgm:cxn modelId="{4FB5E3BE-CFE6-4A3E-94FF-FA9916AD3791}" type="presOf" srcId="{53ECD098-3F29-4BDB-BA5F-FE19BDA6E5D3}" destId="{D57CE367-1D96-4A70-B49B-1839491DCED8}" srcOrd="1" destOrd="0" presId="urn:microsoft.com/office/officeart/2005/8/layout/process5"/>
    <dgm:cxn modelId="{18A06434-C1EA-4A61-B1BC-3D517573ABA0}" type="presOf" srcId="{3E8D5E2B-F619-41C9-84B6-670CA0DDCBC7}" destId="{A7168A20-E238-4529-8D44-2966C77CB81D}" srcOrd="0" destOrd="0" presId="urn:microsoft.com/office/officeart/2005/8/layout/process5"/>
    <dgm:cxn modelId="{A5A8CBEB-6E86-413D-B2FB-26437157B20E}" type="presOf" srcId="{1E532EF5-7995-4D17-9D4F-BFCAF0955864}" destId="{EF2735C6-2BD1-47B3-AF16-C3E245101810}" srcOrd="0" destOrd="0" presId="urn:microsoft.com/office/officeart/2005/8/layout/process5"/>
    <dgm:cxn modelId="{F74EB41F-3104-483A-9D83-A69C7660D03A}" type="presOf" srcId="{E7C09123-8EB1-4A95-B0AF-6B7EDB1A3F1C}" destId="{E54137B1-D49E-4CD2-A48E-532D72B39D29}" srcOrd="0" destOrd="0" presId="urn:microsoft.com/office/officeart/2005/8/layout/process5"/>
    <dgm:cxn modelId="{0981C54D-762F-4EAA-8E54-C6DB72859FB1}" type="presOf" srcId="{9BAA5A7D-2931-4F0D-A9ED-3BE403A66424}" destId="{03769E6B-A9C6-4E75-96DF-A72B74C51DBE}" srcOrd="0" destOrd="0" presId="urn:microsoft.com/office/officeart/2005/8/layout/process5"/>
    <dgm:cxn modelId="{1E112AFC-505E-455E-BEC4-53B326DBF57B}" type="presOf" srcId="{AE9CFA8C-9C57-4277-A9B0-49C3D8CDF489}" destId="{EDE68DE5-224D-49FC-8C7A-90341578202C}" srcOrd="1" destOrd="0" presId="urn:microsoft.com/office/officeart/2005/8/layout/process5"/>
    <dgm:cxn modelId="{0A09946A-93DD-4CDC-8732-B78950D1F270}" srcId="{F049CE65-FD97-4442-B51D-104DEBF8BF2E}" destId="{F97AE4E8-BB16-48C5-B9F3-57C168332D9E}" srcOrd="0" destOrd="0" parTransId="{3D80CC32-A899-4FEF-94A8-D8CE64A57019}" sibTransId="{3222FA56-13CD-48A4-977E-B898BC8D4F71}"/>
    <dgm:cxn modelId="{2BACA2BC-7EFD-4F72-9081-BE584C1824AE}" srcId="{F049CE65-FD97-4442-B51D-104DEBF8BF2E}" destId="{1C8B6AE4-42F1-4DA4-B28B-A6FBAC26B8FB}" srcOrd="3" destOrd="0" parTransId="{7FF4BAAD-AD38-4895-BDF0-1D556C917372}" sibTransId="{3E8D5E2B-F619-41C9-84B6-670CA0DDCBC7}"/>
    <dgm:cxn modelId="{D0407720-0C72-4B05-90F4-476B44ACEB7A}" type="presOf" srcId="{F97AE4E8-BB16-48C5-B9F3-57C168332D9E}" destId="{EE65F915-A1A2-480B-BF30-7BC6F87E0177}" srcOrd="0" destOrd="0" presId="urn:microsoft.com/office/officeart/2005/8/layout/process5"/>
    <dgm:cxn modelId="{9097A373-9CBC-49D9-9353-7432CFDB1ECE}" srcId="{F049CE65-FD97-4442-B51D-104DEBF8BF2E}" destId="{DEE7262A-6B9A-4CF4-9B30-C49667E6E711}" srcOrd="10" destOrd="0" parTransId="{E5249955-56EE-4D07-8C2E-9D71353DA76C}" sibTransId="{946F517A-1206-4B11-A7CF-0D804B1B4B42}"/>
    <dgm:cxn modelId="{41FD245C-891B-49B2-9000-A1850173B044}" type="presOf" srcId="{D79AD1A3-2BE7-4364-BFFC-35618B90DB78}" destId="{05B230CB-C968-42D7-B5CC-2AA80E8F85E7}" srcOrd="0" destOrd="0" presId="urn:microsoft.com/office/officeart/2005/8/layout/process5"/>
    <dgm:cxn modelId="{D5877614-AEDE-4B80-B18A-2C0B810B31AC}" type="presOf" srcId="{40061956-71D1-49F0-900F-E0ECC9A82F78}" destId="{902B7060-BF7A-43AC-BFDC-F814E6FD5517}" srcOrd="1" destOrd="0" presId="urn:microsoft.com/office/officeart/2005/8/layout/process5"/>
    <dgm:cxn modelId="{C0DD8F83-3742-44FF-8185-E0F1EAF6178E}" type="presOf" srcId="{12F397D3-2D15-42CF-9DEE-969477E279A3}" destId="{1190E4F9-EB44-4FFD-BC1D-9048C29D8D55}" srcOrd="0" destOrd="0" presId="urn:microsoft.com/office/officeart/2005/8/layout/process5"/>
    <dgm:cxn modelId="{B3D9FA38-74A0-4BB6-85B0-6F3477814331}" srcId="{F049CE65-FD97-4442-B51D-104DEBF8BF2E}" destId="{BD791E29-D310-4FE8-BD0C-8118F6B02654}" srcOrd="7" destOrd="0" parTransId="{828F5D57-FD8B-4FE4-BFC1-2911F0C35381}" sibTransId="{40061956-71D1-49F0-900F-E0ECC9A82F78}"/>
    <dgm:cxn modelId="{9D409904-BBB7-468B-A365-DCA69EB3CE2B}" type="presOf" srcId="{AE9CFA8C-9C57-4277-A9B0-49C3D8CDF489}" destId="{88428140-FB1B-4932-8F2E-52B0386C2F20}" srcOrd="0" destOrd="0" presId="urn:microsoft.com/office/officeart/2005/8/layout/process5"/>
    <dgm:cxn modelId="{5F0B0A9C-E2B2-483E-8D78-23AAEEC05485}" srcId="{F049CE65-FD97-4442-B51D-104DEBF8BF2E}" destId="{12F397D3-2D15-42CF-9DEE-969477E279A3}" srcOrd="8" destOrd="0" parTransId="{267C0EAD-1481-4D6E-B1F1-18442D7A6EC6}" sibTransId="{AE9CFA8C-9C57-4277-A9B0-49C3D8CDF489}"/>
    <dgm:cxn modelId="{2E99E040-D0F4-4B7A-B44A-4D8232879D9C}" type="presOf" srcId="{3E8D5E2B-F619-41C9-84B6-670CA0DDCBC7}" destId="{96A2325E-498C-433C-A632-AD6E57E0D290}" srcOrd="1" destOrd="0" presId="urn:microsoft.com/office/officeart/2005/8/layout/process5"/>
    <dgm:cxn modelId="{050FEB82-2500-45D4-8E30-A26FD5EF3F2B}" type="presOf" srcId="{F8BF5F7E-D5FB-4B65-8C06-4F54D081911C}" destId="{4DCE70F9-6226-4ADB-BA65-CCBD6BC87F8B}" srcOrd="0" destOrd="0" presId="urn:microsoft.com/office/officeart/2005/8/layout/process5"/>
    <dgm:cxn modelId="{1DF936B5-2605-45A3-AAB3-8691828779C5}" srcId="{F049CE65-FD97-4442-B51D-104DEBF8BF2E}" destId="{08E69004-079D-43A3-9846-414E8E1333EE}" srcOrd="5" destOrd="0" parTransId="{7C9E5CD7-2BEE-4955-B19A-F970997E68B6}" sibTransId="{53ECD098-3F29-4BDB-BA5F-FE19BDA6E5D3}"/>
    <dgm:cxn modelId="{69CFA661-0F31-4F26-A66B-E442ECDEEA89}" type="presOf" srcId="{53572586-A79B-4B28-96DA-951C71C18124}" destId="{F76A2514-7534-4B9D-BCE8-EB6E1200D3FD}" srcOrd="0" destOrd="0" presId="urn:microsoft.com/office/officeart/2005/8/layout/process5"/>
    <dgm:cxn modelId="{1F059942-557A-422D-9E9B-DE6C317F2E39}" type="presOf" srcId="{3222FA56-13CD-48A4-977E-B898BC8D4F71}" destId="{D771F59A-CE7B-40CB-AE7A-CF4C5EE4D7E3}" srcOrd="1" destOrd="0" presId="urn:microsoft.com/office/officeart/2005/8/layout/process5"/>
    <dgm:cxn modelId="{5B0F64CD-CEC9-4C06-802D-848BBD9C1FC5}" type="presOf" srcId="{F8BF5F7E-D5FB-4B65-8C06-4F54D081911C}" destId="{21661AC6-8584-44BD-8C1B-926F1B993535}" srcOrd="1" destOrd="0" presId="urn:microsoft.com/office/officeart/2005/8/layout/process5"/>
    <dgm:cxn modelId="{6CA6EFD4-2A67-4C00-A4F5-5150FE1605E1}" type="presOf" srcId="{535AB986-34E3-419C-B5DF-E13728BC345E}" destId="{9E70EDD9-9B68-4A67-B74D-30E0EAD03D99}" srcOrd="0" destOrd="0" presId="urn:microsoft.com/office/officeart/2005/8/layout/process5"/>
    <dgm:cxn modelId="{E4FADC8A-2A42-4C29-B910-BAB0B066977B}" type="presOf" srcId="{1E532EF5-7995-4D17-9D4F-BFCAF0955864}" destId="{4E45AA61-A025-46CD-8D26-C3CC67B74056}" srcOrd="1" destOrd="0" presId="urn:microsoft.com/office/officeart/2005/8/layout/process5"/>
    <dgm:cxn modelId="{E1FC1E7B-CD4C-450A-8446-23DB4D25AC87}" type="presOf" srcId="{F049CE65-FD97-4442-B51D-104DEBF8BF2E}" destId="{DCC58D80-0E30-444B-9C85-53C45AB7E2B6}" srcOrd="0" destOrd="0" presId="urn:microsoft.com/office/officeart/2005/8/layout/process5"/>
    <dgm:cxn modelId="{6BAC1B51-EFB2-4658-A765-9E185EF7B05D}" type="presOf" srcId="{7D2D8E81-E5E4-4B39-AC51-71CE941562C1}" destId="{4EC221BD-0CDD-4537-B18C-5EBBCCDF2BE5}" srcOrd="0" destOrd="0" presId="urn:microsoft.com/office/officeart/2005/8/layout/process5"/>
    <dgm:cxn modelId="{E8E77593-B879-4538-8A90-BFD5712DB851}" srcId="{F049CE65-FD97-4442-B51D-104DEBF8BF2E}" destId="{7D2D8E81-E5E4-4B39-AC51-71CE941562C1}" srcOrd="1" destOrd="0" parTransId="{5C59581F-8E18-4208-BE02-B01576B591FA}" sibTransId="{9BAA5A7D-2931-4F0D-A9ED-3BE403A66424}"/>
    <dgm:cxn modelId="{56D646B7-812F-4921-BB7B-5381E7958B8F}" type="presParOf" srcId="{DCC58D80-0E30-444B-9C85-53C45AB7E2B6}" destId="{EE65F915-A1A2-480B-BF30-7BC6F87E0177}" srcOrd="0" destOrd="0" presId="urn:microsoft.com/office/officeart/2005/8/layout/process5"/>
    <dgm:cxn modelId="{0EDB87FC-1B70-4061-A94E-0130B8AE43C8}" type="presParOf" srcId="{DCC58D80-0E30-444B-9C85-53C45AB7E2B6}" destId="{97A62090-1630-4448-AAA2-F8C6E169169B}" srcOrd="1" destOrd="0" presId="urn:microsoft.com/office/officeart/2005/8/layout/process5"/>
    <dgm:cxn modelId="{247EEF02-03B0-40EC-AEDB-4F5C5BC08326}" type="presParOf" srcId="{97A62090-1630-4448-AAA2-F8C6E169169B}" destId="{D771F59A-CE7B-40CB-AE7A-CF4C5EE4D7E3}" srcOrd="0" destOrd="0" presId="urn:microsoft.com/office/officeart/2005/8/layout/process5"/>
    <dgm:cxn modelId="{CA727039-809B-4452-A7B1-320B846C9305}" type="presParOf" srcId="{DCC58D80-0E30-444B-9C85-53C45AB7E2B6}" destId="{4EC221BD-0CDD-4537-B18C-5EBBCCDF2BE5}" srcOrd="2" destOrd="0" presId="urn:microsoft.com/office/officeart/2005/8/layout/process5"/>
    <dgm:cxn modelId="{8404840D-BF26-48F8-B806-F47EAFC796C0}" type="presParOf" srcId="{DCC58D80-0E30-444B-9C85-53C45AB7E2B6}" destId="{03769E6B-A9C6-4E75-96DF-A72B74C51DBE}" srcOrd="3" destOrd="0" presId="urn:microsoft.com/office/officeart/2005/8/layout/process5"/>
    <dgm:cxn modelId="{F14BA19D-FE2D-4913-8253-2A92077EB97B}" type="presParOf" srcId="{03769E6B-A9C6-4E75-96DF-A72B74C51DBE}" destId="{9C9447F3-DD27-4941-8987-9E264DE1BCFE}" srcOrd="0" destOrd="0" presId="urn:microsoft.com/office/officeart/2005/8/layout/process5"/>
    <dgm:cxn modelId="{18BF7C9C-B451-4574-95F4-1BFFE37A63DA}" type="presParOf" srcId="{DCC58D80-0E30-444B-9C85-53C45AB7E2B6}" destId="{5CCB17BF-E81A-4E39-BDEE-5ACE8CA9FE0C}" srcOrd="4" destOrd="0" presId="urn:microsoft.com/office/officeart/2005/8/layout/process5"/>
    <dgm:cxn modelId="{17EE0E8B-06E7-443D-B3E5-0FF27A607132}" type="presParOf" srcId="{DCC58D80-0E30-444B-9C85-53C45AB7E2B6}" destId="{EF2735C6-2BD1-47B3-AF16-C3E245101810}" srcOrd="5" destOrd="0" presId="urn:microsoft.com/office/officeart/2005/8/layout/process5"/>
    <dgm:cxn modelId="{6C5AE573-FD72-436A-8B0E-6EEAF71C55A3}" type="presParOf" srcId="{EF2735C6-2BD1-47B3-AF16-C3E245101810}" destId="{4E45AA61-A025-46CD-8D26-C3CC67B74056}" srcOrd="0" destOrd="0" presId="urn:microsoft.com/office/officeart/2005/8/layout/process5"/>
    <dgm:cxn modelId="{248C0971-B0E6-4965-9276-49EDDCE4E1CB}" type="presParOf" srcId="{DCC58D80-0E30-444B-9C85-53C45AB7E2B6}" destId="{62A2AC33-F61D-4BA9-B60F-1596533EC5A9}" srcOrd="6" destOrd="0" presId="urn:microsoft.com/office/officeart/2005/8/layout/process5"/>
    <dgm:cxn modelId="{459A6861-8775-49FE-B5C8-4AA04EB1D9EE}" type="presParOf" srcId="{DCC58D80-0E30-444B-9C85-53C45AB7E2B6}" destId="{A7168A20-E238-4529-8D44-2966C77CB81D}" srcOrd="7" destOrd="0" presId="urn:microsoft.com/office/officeart/2005/8/layout/process5"/>
    <dgm:cxn modelId="{03A425CC-A197-4785-A78B-1835900BDE58}" type="presParOf" srcId="{A7168A20-E238-4529-8D44-2966C77CB81D}" destId="{96A2325E-498C-433C-A632-AD6E57E0D290}" srcOrd="0" destOrd="0" presId="urn:microsoft.com/office/officeart/2005/8/layout/process5"/>
    <dgm:cxn modelId="{A22F8863-655D-49F9-995D-F7B20E1EC8AF}" type="presParOf" srcId="{DCC58D80-0E30-444B-9C85-53C45AB7E2B6}" destId="{627F8D85-F5A4-4F77-A531-E48555CCBA03}" srcOrd="8" destOrd="0" presId="urn:microsoft.com/office/officeart/2005/8/layout/process5"/>
    <dgm:cxn modelId="{86F7B7A1-6092-45AB-A089-00DC3AF93D9D}" type="presParOf" srcId="{DCC58D80-0E30-444B-9C85-53C45AB7E2B6}" destId="{E54137B1-D49E-4CD2-A48E-532D72B39D29}" srcOrd="9" destOrd="0" presId="urn:microsoft.com/office/officeart/2005/8/layout/process5"/>
    <dgm:cxn modelId="{498AFDEE-7F47-4E12-A76E-F89588049AF2}" type="presParOf" srcId="{E54137B1-D49E-4CD2-A48E-532D72B39D29}" destId="{DA6C8961-7694-4275-AAFE-18A336A75E57}" srcOrd="0" destOrd="0" presId="urn:microsoft.com/office/officeart/2005/8/layout/process5"/>
    <dgm:cxn modelId="{00BEA5F9-9C4B-49D2-9F8F-44FECC23A191}" type="presParOf" srcId="{DCC58D80-0E30-444B-9C85-53C45AB7E2B6}" destId="{CBBB6C42-EE5E-4BE2-B8B0-7DE0CA8D01E7}" srcOrd="10" destOrd="0" presId="urn:microsoft.com/office/officeart/2005/8/layout/process5"/>
    <dgm:cxn modelId="{FFFCA3BA-81DB-467A-9004-4090A359EAA4}" type="presParOf" srcId="{DCC58D80-0E30-444B-9C85-53C45AB7E2B6}" destId="{B5E2E6EE-7C91-4F16-8D7A-496199AF04A3}" srcOrd="11" destOrd="0" presId="urn:microsoft.com/office/officeart/2005/8/layout/process5"/>
    <dgm:cxn modelId="{2786B6E1-9329-476D-AC78-8CFC86F323F0}" type="presParOf" srcId="{B5E2E6EE-7C91-4F16-8D7A-496199AF04A3}" destId="{D57CE367-1D96-4A70-B49B-1839491DCED8}" srcOrd="0" destOrd="0" presId="urn:microsoft.com/office/officeart/2005/8/layout/process5"/>
    <dgm:cxn modelId="{60CC0BA1-F6B5-4858-9F65-48F108E59FB4}" type="presParOf" srcId="{DCC58D80-0E30-444B-9C85-53C45AB7E2B6}" destId="{F76A2514-7534-4B9D-BCE8-EB6E1200D3FD}" srcOrd="12" destOrd="0" presId="urn:microsoft.com/office/officeart/2005/8/layout/process5"/>
    <dgm:cxn modelId="{8FB3D3C4-7C79-481D-B236-04A03716E084}" type="presParOf" srcId="{DCC58D80-0E30-444B-9C85-53C45AB7E2B6}" destId="{05B230CB-C968-42D7-B5CC-2AA80E8F85E7}" srcOrd="13" destOrd="0" presId="urn:microsoft.com/office/officeart/2005/8/layout/process5"/>
    <dgm:cxn modelId="{6EF92BB0-EDDB-4EB0-BA39-8BA5F122C82D}" type="presParOf" srcId="{05B230CB-C968-42D7-B5CC-2AA80E8F85E7}" destId="{953FF839-89BA-45C4-B9D2-62E028E36400}" srcOrd="0" destOrd="0" presId="urn:microsoft.com/office/officeart/2005/8/layout/process5"/>
    <dgm:cxn modelId="{C9C99618-870C-4F4C-BAEC-C8101811B156}" type="presParOf" srcId="{DCC58D80-0E30-444B-9C85-53C45AB7E2B6}" destId="{BA5E4A73-6118-4B7B-B56F-07C55F37553A}" srcOrd="14" destOrd="0" presId="urn:microsoft.com/office/officeart/2005/8/layout/process5"/>
    <dgm:cxn modelId="{78D7030C-CD79-4611-B011-91B2FE4FC1D7}" type="presParOf" srcId="{DCC58D80-0E30-444B-9C85-53C45AB7E2B6}" destId="{6AEB8AEC-5432-4BF3-9BD2-B8E1E997A7FC}" srcOrd="15" destOrd="0" presId="urn:microsoft.com/office/officeart/2005/8/layout/process5"/>
    <dgm:cxn modelId="{4B336D71-82FA-411F-989E-3618D2FC3F2A}" type="presParOf" srcId="{6AEB8AEC-5432-4BF3-9BD2-B8E1E997A7FC}" destId="{902B7060-BF7A-43AC-BFDC-F814E6FD5517}" srcOrd="0" destOrd="0" presId="urn:microsoft.com/office/officeart/2005/8/layout/process5"/>
    <dgm:cxn modelId="{6A74459A-1337-4E33-B30F-03D27D621220}" type="presParOf" srcId="{DCC58D80-0E30-444B-9C85-53C45AB7E2B6}" destId="{1190E4F9-EB44-4FFD-BC1D-9048C29D8D55}" srcOrd="16" destOrd="0" presId="urn:microsoft.com/office/officeart/2005/8/layout/process5"/>
    <dgm:cxn modelId="{E37240B1-4427-4B5B-AC98-4CED4AD1D0E0}" type="presParOf" srcId="{DCC58D80-0E30-444B-9C85-53C45AB7E2B6}" destId="{88428140-FB1B-4932-8F2E-52B0386C2F20}" srcOrd="17" destOrd="0" presId="urn:microsoft.com/office/officeart/2005/8/layout/process5"/>
    <dgm:cxn modelId="{DC327ED0-EDE2-4EE8-8C42-4AB4CC483988}" type="presParOf" srcId="{88428140-FB1B-4932-8F2E-52B0386C2F20}" destId="{EDE68DE5-224D-49FC-8C7A-90341578202C}" srcOrd="0" destOrd="0" presId="urn:microsoft.com/office/officeart/2005/8/layout/process5"/>
    <dgm:cxn modelId="{B3D2693A-3DF4-47C1-A6E2-1CD6427F625F}" type="presParOf" srcId="{DCC58D80-0E30-444B-9C85-53C45AB7E2B6}" destId="{9E70EDD9-9B68-4A67-B74D-30E0EAD03D99}" srcOrd="18" destOrd="0" presId="urn:microsoft.com/office/officeart/2005/8/layout/process5"/>
    <dgm:cxn modelId="{FE931E1D-56EF-47CD-A54A-932E0C8FBD0B}" type="presParOf" srcId="{DCC58D80-0E30-444B-9C85-53C45AB7E2B6}" destId="{4DCE70F9-6226-4ADB-BA65-CCBD6BC87F8B}" srcOrd="19" destOrd="0" presId="urn:microsoft.com/office/officeart/2005/8/layout/process5"/>
    <dgm:cxn modelId="{1CAD7A4F-ED59-4654-AD67-A87BA4841B2A}" type="presParOf" srcId="{4DCE70F9-6226-4ADB-BA65-CCBD6BC87F8B}" destId="{21661AC6-8584-44BD-8C1B-926F1B993535}" srcOrd="0" destOrd="0" presId="urn:microsoft.com/office/officeart/2005/8/layout/process5"/>
    <dgm:cxn modelId="{DAD8FE50-7C58-40D8-999E-D9940A8081A3}" type="presParOf" srcId="{DCC58D80-0E30-444B-9C85-53C45AB7E2B6}" destId="{E37A3263-CDBB-4CFE-8615-D4F2E2267B60}" srcOrd="2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49CE65-FD97-4442-B51D-104DEBF8BF2E}" type="doc">
      <dgm:prSet loTypeId="urn:microsoft.com/office/officeart/2005/8/layout/process5" loCatId="process" qsTypeId="urn:microsoft.com/office/officeart/2005/8/quickstyle/simple2" qsCatId="simple" csTypeId="urn:microsoft.com/office/officeart/2005/8/colors/accent2_2" csCatId="accent2" phldr="1"/>
      <dgm:spPr/>
    </dgm:pt>
    <dgm:pt modelId="{E170FCC8-5409-42BE-9910-C928AC67A3B8}">
      <dgm:prSet phldrT="[Tex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xfrm>
          <a:off x="701649" y="653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Desemnarea câștigătorilor</a:t>
          </a:r>
          <a:endParaRPr lang="en-GB" sz="1500" b="1" dirty="0">
            <a:solidFill>
              <a:schemeClr val="tx1"/>
            </a:solidFill>
            <a:latin typeface="Arial"/>
            <a:ea typeface="+mn-ea"/>
            <a:cs typeface="+mn-cs"/>
          </a:endParaRPr>
        </a:p>
      </dgm:t>
    </dgm:pt>
    <dgm:pt modelId="{22B5A50D-8D00-44C8-A1A8-6F2B59DD527E}" type="parTrans" cxnId="{81FEF692-801C-4B8B-8108-DC98833A742F}">
      <dgm:prSet/>
      <dgm:spPr/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endParaRPr lang="en-GB" sz="1500" b="1"/>
        </a:p>
      </dgm:t>
    </dgm:pt>
    <dgm:pt modelId="{E23E812B-BC38-411F-A24B-70F592764B74}" type="sibTrans" cxnId="{81FEF692-801C-4B8B-8108-DC98833A742F}">
      <dgm:prSet custT="1"/>
      <dgm:spPr>
        <a:xfrm>
          <a:off x="2629586" y="312526"/>
          <a:ext cx="375664" cy="439456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endParaRPr lang="en-GB" sz="1500" b="1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1FF2B5A-C1E0-4828-B0B9-DC88349A7F2A}">
      <dgm:prSet phldrT="[Text]" custT="1"/>
      <dgm:spPr>
        <a:xfrm>
          <a:off x="3182451" y="653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Completare formular contract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31691AA3-DB8A-48BA-89FC-F3B8D6022285}" type="parTrans" cxnId="{ABF3A564-3BCA-4381-9175-0679D0023A7E}">
      <dgm:prSet/>
      <dgm:spPr/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endParaRPr lang="en-GB" sz="1500" b="1"/>
        </a:p>
      </dgm:t>
    </dgm:pt>
    <dgm:pt modelId="{0986D6E0-EA3E-4B07-8182-CAD48243CFFB}" type="sibTrans" cxnId="{ABF3A564-3BCA-4381-9175-0679D0023A7E}">
      <dgm:prSet custT="1"/>
      <dgm:spPr>
        <a:xfrm>
          <a:off x="5110388" y="312526"/>
          <a:ext cx="375664" cy="439456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endParaRPr lang="en-GB" sz="1500" b="1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B67C56A6-AC3C-436A-A6C2-7BC9364CA732}">
      <dgm:prSet phldrT="[Text]" custT="1"/>
      <dgm:spPr>
        <a:xfrm>
          <a:off x="5663253" y="653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Generare contract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3D0F0445-E23E-467C-A346-D73060C646A4}" type="parTrans" cxnId="{407B7A76-81C7-45F8-B6FE-5F9CFA1B26CD}">
      <dgm:prSet/>
      <dgm:spPr/>
      <dgm:t>
        <a:bodyPr/>
        <a:lstStyle/>
        <a:p>
          <a:endParaRPr lang="en-GB" sz="1500"/>
        </a:p>
      </dgm:t>
    </dgm:pt>
    <dgm:pt modelId="{8AE04AA5-FDB3-45C0-907E-B418CFA07E2A}" type="sibTrans" cxnId="{407B7A76-81C7-45F8-B6FE-5F9CFA1B26CD}">
      <dgm:prSet custT="1"/>
      <dgm:spPr>
        <a:xfrm rot="5400000">
          <a:off x="6361422" y="1187895"/>
          <a:ext cx="375664" cy="439456"/>
        </a:xfrm>
      </dgm:spPr>
      <dgm:t>
        <a:bodyPr/>
        <a:lstStyle/>
        <a:p>
          <a:endParaRPr lang="en-GB" sz="150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0738E52D-71CA-4B72-B885-433D62AA9758}">
      <dgm:prSet phldrT="[Text]" custT="1"/>
      <dgm:spPr>
        <a:xfrm>
          <a:off x="5663253" y="1772655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Semnarea contractului de către AC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902C2DB4-6DBF-4E3B-8D47-15B34EED67AA}" type="parTrans" cxnId="{4164D7CF-96FC-4ED3-BABB-D0B5AC88C13E}">
      <dgm:prSet/>
      <dgm:spPr/>
      <dgm:t>
        <a:bodyPr/>
        <a:lstStyle/>
        <a:p>
          <a:endParaRPr lang="en-GB" sz="1500"/>
        </a:p>
      </dgm:t>
    </dgm:pt>
    <dgm:pt modelId="{3E2609EE-1E65-4DFD-BA25-CC2A647806F4}" type="sibTrans" cxnId="{4164D7CF-96FC-4ED3-BABB-D0B5AC88C13E}">
      <dgm:prSet custT="1"/>
      <dgm:spPr>
        <a:xfrm rot="10800000">
          <a:off x="5131652" y="2084527"/>
          <a:ext cx="375664" cy="439456"/>
        </a:xfrm>
      </dgm:spPr>
      <dgm:t>
        <a:bodyPr/>
        <a:lstStyle/>
        <a:p>
          <a:endParaRPr lang="en-GB" sz="150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F55420A-CB8C-4C3E-8A03-67DF248F5E29}">
      <dgm:prSet phldrT="[Text]" custT="1"/>
      <dgm:spPr>
        <a:xfrm>
          <a:off x="3182451" y="1772655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Transmiterea contractului spre semnare către OE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331F8D76-29CA-49F5-B46F-70A10B556E62}" type="parTrans" cxnId="{5C02CD7D-4DEF-4237-A6F3-DF87BD972FE2}">
      <dgm:prSet/>
      <dgm:spPr/>
      <dgm:t>
        <a:bodyPr/>
        <a:lstStyle/>
        <a:p>
          <a:endParaRPr lang="en-GB" sz="1500"/>
        </a:p>
      </dgm:t>
    </dgm:pt>
    <dgm:pt modelId="{EF4160E6-E02D-4310-9ED9-E74C829C65CC}" type="sibTrans" cxnId="{5C02CD7D-4DEF-4237-A6F3-DF87BD972FE2}">
      <dgm:prSet custT="1"/>
      <dgm:spPr>
        <a:xfrm rot="10800000">
          <a:off x="2650850" y="2084527"/>
          <a:ext cx="375664" cy="439456"/>
        </a:xfrm>
      </dgm:spPr>
      <dgm:t>
        <a:bodyPr/>
        <a:lstStyle/>
        <a:p>
          <a:endParaRPr lang="en-GB" sz="150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CB697CDC-0542-4317-A691-CB50CD54206A}">
      <dgm:prSet phldrT="[Text]" custT="1"/>
      <dgm:spPr>
        <a:xfrm>
          <a:off x="701649" y="1772655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Transmiterea contractului către Trezorerie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B8996602-F80C-4BB1-831D-769553FFEACD}" type="parTrans" cxnId="{3440BE19-5776-431D-9D52-A6D8DB579CF4}">
      <dgm:prSet/>
      <dgm:spPr/>
      <dgm:t>
        <a:bodyPr/>
        <a:lstStyle/>
        <a:p>
          <a:endParaRPr lang="en-GB" sz="1500"/>
        </a:p>
      </dgm:t>
    </dgm:pt>
    <dgm:pt modelId="{6F303EBF-E592-4032-B830-1EEF22486BC9}" type="sibTrans" cxnId="{3440BE19-5776-431D-9D52-A6D8DB579CF4}">
      <dgm:prSet custT="1"/>
      <dgm:spPr>
        <a:xfrm rot="5400000">
          <a:off x="1399817" y="2959896"/>
          <a:ext cx="375664" cy="439456"/>
        </a:xfrm>
      </dgm:spPr>
      <dgm:t>
        <a:bodyPr/>
        <a:lstStyle/>
        <a:p>
          <a:endParaRPr lang="en-GB" sz="150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4E8C698-77D1-47F4-8267-6ED6B06E2CB3}">
      <dgm:prSet phldrT="[Text]" custT="1"/>
      <dgm:spPr>
        <a:xfrm>
          <a:off x="701649" y="3544657"/>
          <a:ext cx="1772001" cy="1063200"/>
        </a:xfrm>
      </dgm:spPr>
      <dgm:t>
        <a:bodyPr/>
        <a:lstStyle/>
        <a:p>
          <a:pPr algn="ctr" rtl="0" eaLnBrk="1" fontAlgn="base" hangingPunct="1">
            <a:lnSpc>
              <a:spcPct val="120000"/>
            </a:lnSpc>
            <a:spcBef>
              <a:spcPts val="600"/>
            </a:spcBef>
            <a:spcAft>
              <a:spcPts val="600"/>
            </a:spcAft>
          </a:pPr>
          <a:r>
            <a:rPr lang="ro-RO" sz="1500" b="1" dirty="0" smtClean="0">
              <a:latin typeface="Arial"/>
              <a:ea typeface="+mn-ea"/>
              <a:cs typeface="+mn-cs"/>
            </a:rPr>
            <a:t>Înregistrarea contractului</a:t>
          </a:r>
          <a:endParaRPr lang="en-GB" sz="1500" b="1" dirty="0">
            <a:latin typeface="Arial"/>
            <a:ea typeface="+mn-ea"/>
            <a:cs typeface="+mn-cs"/>
          </a:endParaRPr>
        </a:p>
      </dgm:t>
    </dgm:pt>
    <dgm:pt modelId="{6D18CC2B-1D78-4BB9-8D37-301E14888E54}" type="parTrans" cxnId="{9B13E470-31F8-4844-A171-2BA7BC493171}">
      <dgm:prSet/>
      <dgm:spPr/>
      <dgm:t>
        <a:bodyPr/>
        <a:lstStyle/>
        <a:p>
          <a:endParaRPr lang="en-GB" sz="1500"/>
        </a:p>
      </dgm:t>
    </dgm:pt>
    <dgm:pt modelId="{9A49ED27-1105-4ECB-BFE3-D668EE3645A2}" type="sibTrans" cxnId="{9B13E470-31F8-4844-A171-2BA7BC493171}">
      <dgm:prSet/>
      <dgm:spPr/>
      <dgm:t>
        <a:bodyPr/>
        <a:lstStyle/>
        <a:p>
          <a:endParaRPr lang="en-GB" sz="1500"/>
        </a:p>
      </dgm:t>
    </dgm:pt>
    <dgm:pt modelId="{2A381D0A-23A2-4EF9-9856-663A3E9DC2F2}" type="pres">
      <dgm:prSet presAssocID="{F049CE65-FD97-4442-B51D-104DEBF8BF2E}" presName="diagram" presStyleCnt="0">
        <dgm:presLayoutVars>
          <dgm:dir/>
          <dgm:resizeHandles val="exact"/>
        </dgm:presLayoutVars>
      </dgm:prSet>
      <dgm:spPr/>
    </dgm:pt>
    <dgm:pt modelId="{059E9F4E-0671-4967-8EBC-C8A4624CD3F1}" type="pres">
      <dgm:prSet presAssocID="{E170FCC8-5409-42BE-9910-C928AC67A3B8}" presName="node" presStyleLbl="node1" presStyleIdx="0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399968FD-C824-47DF-900D-947B92399C0F}" type="pres">
      <dgm:prSet presAssocID="{E23E812B-BC38-411F-A24B-70F592764B74}" presName="sibTrans" presStyleLbl="sibTrans2D1" presStyleIdx="0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3860E8D8-5278-4C7F-A220-3569CFA0BED0}" type="pres">
      <dgm:prSet presAssocID="{E23E812B-BC38-411F-A24B-70F592764B74}" presName="connectorText" presStyleLbl="sibTrans2D1" presStyleIdx="0" presStyleCnt="6"/>
      <dgm:spPr/>
      <dgm:t>
        <a:bodyPr/>
        <a:lstStyle/>
        <a:p>
          <a:endParaRPr lang="en-GB"/>
        </a:p>
      </dgm:t>
    </dgm:pt>
    <dgm:pt modelId="{84687188-1A72-4BFF-8983-57FBAFB6E4D0}" type="pres">
      <dgm:prSet presAssocID="{61FF2B5A-C1E0-4828-B0B9-DC88349A7F2A}" presName="node" presStyleLbl="node1" presStyleIdx="1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C56FA9E4-0EBE-4F3C-9D3D-F3FF3B96921C}" type="pres">
      <dgm:prSet presAssocID="{0986D6E0-EA3E-4B07-8182-CAD48243CFFB}" presName="sibTrans" presStyleLbl="sibTrans2D1" presStyleIdx="1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07B9972F-6039-4A8B-BB3E-A8A97F2EED81}" type="pres">
      <dgm:prSet presAssocID="{0986D6E0-EA3E-4B07-8182-CAD48243CFFB}" presName="connectorText" presStyleLbl="sibTrans2D1" presStyleIdx="1" presStyleCnt="6"/>
      <dgm:spPr/>
      <dgm:t>
        <a:bodyPr/>
        <a:lstStyle/>
        <a:p>
          <a:endParaRPr lang="en-GB"/>
        </a:p>
      </dgm:t>
    </dgm:pt>
    <dgm:pt modelId="{5065659D-973D-437C-BD1A-5F6F53C6E99B}" type="pres">
      <dgm:prSet presAssocID="{B67C56A6-AC3C-436A-A6C2-7BC9364CA732}" presName="node" presStyleLbl="node1" presStyleIdx="2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762C21E9-683E-4CCC-9F64-A3DA4CE64F6C}" type="pres">
      <dgm:prSet presAssocID="{8AE04AA5-FDB3-45C0-907E-B418CFA07E2A}" presName="sibTrans" presStyleLbl="sibTrans2D1" presStyleIdx="2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A1278E10-5315-4A97-BA7C-5E95D6B3631D}" type="pres">
      <dgm:prSet presAssocID="{8AE04AA5-FDB3-45C0-907E-B418CFA07E2A}" presName="connectorText" presStyleLbl="sibTrans2D1" presStyleIdx="2" presStyleCnt="6"/>
      <dgm:spPr/>
      <dgm:t>
        <a:bodyPr/>
        <a:lstStyle/>
        <a:p>
          <a:endParaRPr lang="en-GB"/>
        </a:p>
      </dgm:t>
    </dgm:pt>
    <dgm:pt modelId="{4DD57E9C-A39F-41DA-A39D-8F1B58257334}" type="pres">
      <dgm:prSet presAssocID="{0738E52D-71CA-4B72-B885-433D62AA9758}" presName="node" presStyleLbl="node1" presStyleIdx="3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32ACF7B2-FE8E-4882-9FE0-51332BC45D1B}" type="pres">
      <dgm:prSet presAssocID="{3E2609EE-1E65-4DFD-BA25-CC2A647806F4}" presName="sibTrans" presStyleLbl="sibTrans2D1" presStyleIdx="3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79D0B4AC-3D41-4CB1-981B-1E6F6BC60297}" type="pres">
      <dgm:prSet presAssocID="{3E2609EE-1E65-4DFD-BA25-CC2A647806F4}" presName="connectorText" presStyleLbl="sibTrans2D1" presStyleIdx="3" presStyleCnt="6"/>
      <dgm:spPr/>
      <dgm:t>
        <a:bodyPr/>
        <a:lstStyle/>
        <a:p>
          <a:endParaRPr lang="en-GB"/>
        </a:p>
      </dgm:t>
    </dgm:pt>
    <dgm:pt modelId="{A1B68114-2CB5-4733-A1FF-9968B776ABA5}" type="pres">
      <dgm:prSet presAssocID="{6F55420A-CB8C-4C3E-8A03-67DF248F5E29}" presName="node" presStyleLbl="node1" presStyleIdx="4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2B2069AF-703C-4541-9876-8C4AC2D875E6}" type="pres">
      <dgm:prSet presAssocID="{EF4160E6-E02D-4310-9ED9-E74C829C65CC}" presName="sibTrans" presStyleLbl="sibTrans2D1" presStyleIdx="4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0B7E37EC-F65E-4AB4-B4BA-06FB3D737BD4}" type="pres">
      <dgm:prSet presAssocID="{EF4160E6-E02D-4310-9ED9-E74C829C65CC}" presName="connectorText" presStyleLbl="sibTrans2D1" presStyleIdx="4" presStyleCnt="6"/>
      <dgm:spPr/>
      <dgm:t>
        <a:bodyPr/>
        <a:lstStyle/>
        <a:p>
          <a:endParaRPr lang="en-GB"/>
        </a:p>
      </dgm:t>
    </dgm:pt>
    <dgm:pt modelId="{5C34B4C0-7F51-4EB5-8AC8-8DB452E231E8}" type="pres">
      <dgm:prSet presAssocID="{CB697CDC-0542-4317-A691-CB50CD54206A}" presName="node" presStyleLbl="node1" presStyleIdx="5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  <dgm:pt modelId="{9B047FD1-054D-4E2F-A437-99C888EF7B7B}" type="pres">
      <dgm:prSet presAssocID="{6F303EBF-E592-4032-B830-1EEF22486BC9}" presName="sibTrans" presStyleLbl="sibTrans2D1" presStyleIdx="5" presStyleCnt="6"/>
      <dgm:spPr>
        <a:prstGeom prst="rightArrow">
          <a:avLst>
            <a:gd name="adj1" fmla="val 60000"/>
            <a:gd name="adj2" fmla="val 50000"/>
          </a:avLst>
        </a:prstGeom>
      </dgm:spPr>
      <dgm:t>
        <a:bodyPr/>
        <a:lstStyle/>
        <a:p>
          <a:endParaRPr lang="en-GB"/>
        </a:p>
      </dgm:t>
    </dgm:pt>
    <dgm:pt modelId="{5529E1D6-AAA2-45BF-8B16-9F83385B9469}" type="pres">
      <dgm:prSet presAssocID="{6F303EBF-E592-4032-B830-1EEF22486BC9}" presName="connectorText" presStyleLbl="sibTrans2D1" presStyleIdx="5" presStyleCnt="6"/>
      <dgm:spPr/>
      <dgm:t>
        <a:bodyPr/>
        <a:lstStyle/>
        <a:p>
          <a:endParaRPr lang="en-GB"/>
        </a:p>
      </dgm:t>
    </dgm:pt>
    <dgm:pt modelId="{9FD62421-F9AA-427B-A6DD-D9319DF290AD}" type="pres">
      <dgm:prSet presAssocID="{64E8C698-77D1-47F4-8267-6ED6B06E2CB3}" presName="node" presStyleLbl="node1" presStyleIdx="6" presStyleCnt="7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en-GB"/>
        </a:p>
      </dgm:t>
    </dgm:pt>
  </dgm:ptLst>
  <dgm:cxnLst>
    <dgm:cxn modelId="{39BF6D59-AA6F-4885-ACFC-1E1EE0130D51}" type="presOf" srcId="{61FF2B5A-C1E0-4828-B0B9-DC88349A7F2A}" destId="{84687188-1A72-4BFF-8983-57FBAFB6E4D0}" srcOrd="0" destOrd="0" presId="urn:microsoft.com/office/officeart/2005/8/layout/process5"/>
    <dgm:cxn modelId="{96BD1059-BC46-47EC-A711-7EABD9B3A21B}" type="presOf" srcId="{0738E52D-71CA-4B72-B885-433D62AA9758}" destId="{4DD57E9C-A39F-41DA-A39D-8F1B58257334}" srcOrd="0" destOrd="0" presId="urn:microsoft.com/office/officeart/2005/8/layout/process5"/>
    <dgm:cxn modelId="{ABF3A564-3BCA-4381-9175-0679D0023A7E}" srcId="{F049CE65-FD97-4442-B51D-104DEBF8BF2E}" destId="{61FF2B5A-C1E0-4828-B0B9-DC88349A7F2A}" srcOrd="1" destOrd="0" parTransId="{31691AA3-DB8A-48BA-89FC-F3B8D6022285}" sibTransId="{0986D6E0-EA3E-4B07-8182-CAD48243CFFB}"/>
    <dgm:cxn modelId="{51B79FEA-83E9-4D9D-8619-5973412D25D7}" type="presOf" srcId="{8AE04AA5-FDB3-45C0-907E-B418CFA07E2A}" destId="{A1278E10-5315-4A97-BA7C-5E95D6B3631D}" srcOrd="1" destOrd="0" presId="urn:microsoft.com/office/officeart/2005/8/layout/process5"/>
    <dgm:cxn modelId="{083DB745-2C65-4734-A6DD-AEFE56832D6D}" type="presOf" srcId="{EF4160E6-E02D-4310-9ED9-E74C829C65CC}" destId="{2B2069AF-703C-4541-9876-8C4AC2D875E6}" srcOrd="0" destOrd="0" presId="urn:microsoft.com/office/officeart/2005/8/layout/process5"/>
    <dgm:cxn modelId="{3440BE19-5776-431D-9D52-A6D8DB579CF4}" srcId="{F049CE65-FD97-4442-B51D-104DEBF8BF2E}" destId="{CB697CDC-0542-4317-A691-CB50CD54206A}" srcOrd="5" destOrd="0" parTransId="{B8996602-F80C-4BB1-831D-769553FFEACD}" sibTransId="{6F303EBF-E592-4032-B830-1EEF22486BC9}"/>
    <dgm:cxn modelId="{17C1E1B5-38D5-44AF-9F23-6D00F0188FC5}" type="presOf" srcId="{8AE04AA5-FDB3-45C0-907E-B418CFA07E2A}" destId="{762C21E9-683E-4CCC-9F64-A3DA4CE64F6C}" srcOrd="0" destOrd="0" presId="urn:microsoft.com/office/officeart/2005/8/layout/process5"/>
    <dgm:cxn modelId="{37C9A630-7F37-418A-8253-270588C38AFD}" type="presOf" srcId="{0986D6E0-EA3E-4B07-8182-CAD48243CFFB}" destId="{07B9972F-6039-4A8B-BB3E-A8A97F2EED81}" srcOrd="1" destOrd="0" presId="urn:microsoft.com/office/officeart/2005/8/layout/process5"/>
    <dgm:cxn modelId="{4095542B-D919-4A63-9C05-3350CF1FE3DA}" type="presOf" srcId="{0986D6E0-EA3E-4B07-8182-CAD48243CFFB}" destId="{C56FA9E4-0EBE-4F3C-9D3D-F3FF3B96921C}" srcOrd="0" destOrd="0" presId="urn:microsoft.com/office/officeart/2005/8/layout/process5"/>
    <dgm:cxn modelId="{8EA7D37D-1FF0-48EE-95E7-98D3E766A17F}" type="presOf" srcId="{3E2609EE-1E65-4DFD-BA25-CC2A647806F4}" destId="{32ACF7B2-FE8E-4882-9FE0-51332BC45D1B}" srcOrd="0" destOrd="0" presId="urn:microsoft.com/office/officeart/2005/8/layout/process5"/>
    <dgm:cxn modelId="{A89AB1DF-9DC8-4EBB-9761-B0CAC87A737C}" type="presOf" srcId="{6F55420A-CB8C-4C3E-8A03-67DF248F5E29}" destId="{A1B68114-2CB5-4733-A1FF-9968B776ABA5}" srcOrd="0" destOrd="0" presId="urn:microsoft.com/office/officeart/2005/8/layout/process5"/>
    <dgm:cxn modelId="{A338B6D0-49E3-48E2-BD69-925ADAA9623C}" type="presOf" srcId="{3E2609EE-1E65-4DFD-BA25-CC2A647806F4}" destId="{79D0B4AC-3D41-4CB1-981B-1E6F6BC60297}" srcOrd="1" destOrd="0" presId="urn:microsoft.com/office/officeart/2005/8/layout/process5"/>
    <dgm:cxn modelId="{50B5F1CB-6ED5-45D0-A70A-C917827C236E}" type="presOf" srcId="{E23E812B-BC38-411F-A24B-70F592764B74}" destId="{399968FD-C824-47DF-900D-947B92399C0F}" srcOrd="0" destOrd="0" presId="urn:microsoft.com/office/officeart/2005/8/layout/process5"/>
    <dgm:cxn modelId="{4C48098D-BE87-4E6C-A043-0BAE7B831FCE}" type="presOf" srcId="{6F303EBF-E592-4032-B830-1EEF22486BC9}" destId="{9B047FD1-054D-4E2F-A437-99C888EF7B7B}" srcOrd="0" destOrd="0" presId="urn:microsoft.com/office/officeart/2005/8/layout/process5"/>
    <dgm:cxn modelId="{87B2CE79-AF5C-4EBE-B489-0E53685E111C}" type="presOf" srcId="{F049CE65-FD97-4442-B51D-104DEBF8BF2E}" destId="{2A381D0A-23A2-4EF9-9856-663A3E9DC2F2}" srcOrd="0" destOrd="0" presId="urn:microsoft.com/office/officeart/2005/8/layout/process5"/>
    <dgm:cxn modelId="{407B7A76-81C7-45F8-B6FE-5F9CFA1B26CD}" srcId="{F049CE65-FD97-4442-B51D-104DEBF8BF2E}" destId="{B67C56A6-AC3C-436A-A6C2-7BC9364CA732}" srcOrd="2" destOrd="0" parTransId="{3D0F0445-E23E-467C-A346-D73060C646A4}" sibTransId="{8AE04AA5-FDB3-45C0-907E-B418CFA07E2A}"/>
    <dgm:cxn modelId="{9B13E470-31F8-4844-A171-2BA7BC493171}" srcId="{F049CE65-FD97-4442-B51D-104DEBF8BF2E}" destId="{64E8C698-77D1-47F4-8267-6ED6B06E2CB3}" srcOrd="6" destOrd="0" parTransId="{6D18CC2B-1D78-4BB9-8D37-301E14888E54}" sibTransId="{9A49ED27-1105-4ECB-BFE3-D668EE3645A2}"/>
    <dgm:cxn modelId="{CCED5A0C-7F06-44B4-AD0F-857D1518519D}" type="presOf" srcId="{E170FCC8-5409-42BE-9910-C928AC67A3B8}" destId="{059E9F4E-0671-4967-8EBC-C8A4624CD3F1}" srcOrd="0" destOrd="0" presId="urn:microsoft.com/office/officeart/2005/8/layout/process5"/>
    <dgm:cxn modelId="{5C02CD7D-4DEF-4237-A6F3-DF87BD972FE2}" srcId="{F049CE65-FD97-4442-B51D-104DEBF8BF2E}" destId="{6F55420A-CB8C-4C3E-8A03-67DF248F5E29}" srcOrd="4" destOrd="0" parTransId="{331F8D76-29CA-49F5-B46F-70A10B556E62}" sibTransId="{EF4160E6-E02D-4310-9ED9-E74C829C65CC}"/>
    <dgm:cxn modelId="{4164D7CF-96FC-4ED3-BABB-D0B5AC88C13E}" srcId="{F049CE65-FD97-4442-B51D-104DEBF8BF2E}" destId="{0738E52D-71CA-4B72-B885-433D62AA9758}" srcOrd="3" destOrd="0" parTransId="{902C2DB4-6DBF-4E3B-8D47-15B34EED67AA}" sibTransId="{3E2609EE-1E65-4DFD-BA25-CC2A647806F4}"/>
    <dgm:cxn modelId="{0F2BDF19-2872-4074-B906-205245A2932A}" type="presOf" srcId="{CB697CDC-0542-4317-A691-CB50CD54206A}" destId="{5C34B4C0-7F51-4EB5-8AC8-8DB452E231E8}" srcOrd="0" destOrd="0" presId="urn:microsoft.com/office/officeart/2005/8/layout/process5"/>
    <dgm:cxn modelId="{6AFA2D1B-4FA5-4555-88A2-91631D77E6EB}" type="presOf" srcId="{B67C56A6-AC3C-436A-A6C2-7BC9364CA732}" destId="{5065659D-973D-437C-BD1A-5F6F53C6E99B}" srcOrd="0" destOrd="0" presId="urn:microsoft.com/office/officeart/2005/8/layout/process5"/>
    <dgm:cxn modelId="{A3286EC3-ADFD-4BC8-8D1C-5DFC17140BDC}" type="presOf" srcId="{EF4160E6-E02D-4310-9ED9-E74C829C65CC}" destId="{0B7E37EC-F65E-4AB4-B4BA-06FB3D737BD4}" srcOrd="1" destOrd="0" presId="urn:microsoft.com/office/officeart/2005/8/layout/process5"/>
    <dgm:cxn modelId="{81FEF692-801C-4B8B-8108-DC98833A742F}" srcId="{F049CE65-FD97-4442-B51D-104DEBF8BF2E}" destId="{E170FCC8-5409-42BE-9910-C928AC67A3B8}" srcOrd="0" destOrd="0" parTransId="{22B5A50D-8D00-44C8-A1A8-6F2B59DD527E}" sibTransId="{E23E812B-BC38-411F-A24B-70F592764B74}"/>
    <dgm:cxn modelId="{7D04A7CB-07B2-421F-B5A8-91E2E756D08D}" type="presOf" srcId="{6F303EBF-E592-4032-B830-1EEF22486BC9}" destId="{5529E1D6-AAA2-45BF-8B16-9F83385B9469}" srcOrd="1" destOrd="0" presId="urn:microsoft.com/office/officeart/2005/8/layout/process5"/>
    <dgm:cxn modelId="{CA8A5846-2DA4-445F-A5A7-58D40CB49F15}" type="presOf" srcId="{64E8C698-77D1-47F4-8267-6ED6B06E2CB3}" destId="{9FD62421-F9AA-427B-A6DD-D9319DF290AD}" srcOrd="0" destOrd="0" presId="urn:microsoft.com/office/officeart/2005/8/layout/process5"/>
    <dgm:cxn modelId="{C91AF0A2-6D91-48B3-8738-5D01688F1339}" type="presOf" srcId="{E23E812B-BC38-411F-A24B-70F592764B74}" destId="{3860E8D8-5278-4C7F-A220-3569CFA0BED0}" srcOrd="1" destOrd="0" presId="urn:microsoft.com/office/officeart/2005/8/layout/process5"/>
    <dgm:cxn modelId="{B3E40DC8-4525-4B97-AE4C-0A0E1C5BCF73}" type="presParOf" srcId="{2A381D0A-23A2-4EF9-9856-663A3E9DC2F2}" destId="{059E9F4E-0671-4967-8EBC-C8A4624CD3F1}" srcOrd="0" destOrd="0" presId="urn:microsoft.com/office/officeart/2005/8/layout/process5"/>
    <dgm:cxn modelId="{8B93B1B7-A55D-49F7-AF25-564C35A1405C}" type="presParOf" srcId="{2A381D0A-23A2-4EF9-9856-663A3E9DC2F2}" destId="{399968FD-C824-47DF-900D-947B92399C0F}" srcOrd="1" destOrd="0" presId="urn:microsoft.com/office/officeart/2005/8/layout/process5"/>
    <dgm:cxn modelId="{10B15595-81DE-4FF7-BA11-D0A6BFFFA1DC}" type="presParOf" srcId="{399968FD-C824-47DF-900D-947B92399C0F}" destId="{3860E8D8-5278-4C7F-A220-3569CFA0BED0}" srcOrd="0" destOrd="0" presId="urn:microsoft.com/office/officeart/2005/8/layout/process5"/>
    <dgm:cxn modelId="{75C0A99C-3959-4292-AA49-83000C1CC981}" type="presParOf" srcId="{2A381D0A-23A2-4EF9-9856-663A3E9DC2F2}" destId="{84687188-1A72-4BFF-8983-57FBAFB6E4D0}" srcOrd="2" destOrd="0" presId="urn:microsoft.com/office/officeart/2005/8/layout/process5"/>
    <dgm:cxn modelId="{B273CC8B-3961-4DCC-984D-ED1543093FBC}" type="presParOf" srcId="{2A381D0A-23A2-4EF9-9856-663A3E9DC2F2}" destId="{C56FA9E4-0EBE-4F3C-9D3D-F3FF3B96921C}" srcOrd="3" destOrd="0" presId="urn:microsoft.com/office/officeart/2005/8/layout/process5"/>
    <dgm:cxn modelId="{4AE160CA-496E-4A48-8ED9-356F9DBF7CF7}" type="presParOf" srcId="{C56FA9E4-0EBE-4F3C-9D3D-F3FF3B96921C}" destId="{07B9972F-6039-4A8B-BB3E-A8A97F2EED81}" srcOrd="0" destOrd="0" presId="urn:microsoft.com/office/officeart/2005/8/layout/process5"/>
    <dgm:cxn modelId="{ECF84DB0-DB50-4428-BF4B-CDB7FBB804D3}" type="presParOf" srcId="{2A381D0A-23A2-4EF9-9856-663A3E9DC2F2}" destId="{5065659D-973D-437C-BD1A-5F6F53C6E99B}" srcOrd="4" destOrd="0" presId="urn:microsoft.com/office/officeart/2005/8/layout/process5"/>
    <dgm:cxn modelId="{E5DF7144-A607-42E7-A961-2E6455C6F4A4}" type="presParOf" srcId="{2A381D0A-23A2-4EF9-9856-663A3E9DC2F2}" destId="{762C21E9-683E-4CCC-9F64-A3DA4CE64F6C}" srcOrd="5" destOrd="0" presId="urn:microsoft.com/office/officeart/2005/8/layout/process5"/>
    <dgm:cxn modelId="{4114D447-867B-445A-BDAE-0ED4E4E410A4}" type="presParOf" srcId="{762C21E9-683E-4CCC-9F64-A3DA4CE64F6C}" destId="{A1278E10-5315-4A97-BA7C-5E95D6B3631D}" srcOrd="0" destOrd="0" presId="urn:microsoft.com/office/officeart/2005/8/layout/process5"/>
    <dgm:cxn modelId="{0CD81EA1-0371-442D-B2ED-6DD95B3F03BB}" type="presParOf" srcId="{2A381D0A-23A2-4EF9-9856-663A3E9DC2F2}" destId="{4DD57E9C-A39F-41DA-A39D-8F1B58257334}" srcOrd="6" destOrd="0" presId="urn:microsoft.com/office/officeart/2005/8/layout/process5"/>
    <dgm:cxn modelId="{BED45C3A-9F3C-4E19-AE6C-7F565F914BD3}" type="presParOf" srcId="{2A381D0A-23A2-4EF9-9856-663A3E9DC2F2}" destId="{32ACF7B2-FE8E-4882-9FE0-51332BC45D1B}" srcOrd="7" destOrd="0" presId="urn:microsoft.com/office/officeart/2005/8/layout/process5"/>
    <dgm:cxn modelId="{D0F75D8E-9FA7-4858-8AA1-AD5EBE2A7892}" type="presParOf" srcId="{32ACF7B2-FE8E-4882-9FE0-51332BC45D1B}" destId="{79D0B4AC-3D41-4CB1-981B-1E6F6BC60297}" srcOrd="0" destOrd="0" presId="urn:microsoft.com/office/officeart/2005/8/layout/process5"/>
    <dgm:cxn modelId="{13DC98C3-5F89-4035-A190-9FE99FC30257}" type="presParOf" srcId="{2A381D0A-23A2-4EF9-9856-663A3E9DC2F2}" destId="{A1B68114-2CB5-4733-A1FF-9968B776ABA5}" srcOrd="8" destOrd="0" presId="urn:microsoft.com/office/officeart/2005/8/layout/process5"/>
    <dgm:cxn modelId="{730F1C47-8707-41A0-96E2-52D7DA9F3701}" type="presParOf" srcId="{2A381D0A-23A2-4EF9-9856-663A3E9DC2F2}" destId="{2B2069AF-703C-4541-9876-8C4AC2D875E6}" srcOrd="9" destOrd="0" presId="urn:microsoft.com/office/officeart/2005/8/layout/process5"/>
    <dgm:cxn modelId="{FF816E05-62CB-445F-8722-EF424B32E360}" type="presParOf" srcId="{2B2069AF-703C-4541-9876-8C4AC2D875E6}" destId="{0B7E37EC-F65E-4AB4-B4BA-06FB3D737BD4}" srcOrd="0" destOrd="0" presId="urn:microsoft.com/office/officeart/2005/8/layout/process5"/>
    <dgm:cxn modelId="{DB3AC4D5-7CC5-4BE0-B7C5-3DC31CE8B1DE}" type="presParOf" srcId="{2A381D0A-23A2-4EF9-9856-663A3E9DC2F2}" destId="{5C34B4C0-7F51-4EB5-8AC8-8DB452E231E8}" srcOrd="10" destOrd="0" presId="urn:microsoft.com/office/officeart/2005/8/layout/process5"/>
    <dgm:cxn modelId="{3E15F80F-14E0-4F11-8341-FE01917815EE}" type="presParOf" srcId="{2A381D0A-23A2-4EF9-9856-663A3E9DC2F2}" destId="{9B047FD1-054D-4E2F-A437-99C888EF7B7B}" srcOrd="11" destOrd="0" presId="urn:microsoft.com/office/officeart/2005/8/layout/process5"/>
    <dgm:cxn modelId="{6E25A02C-D5C4-47D7-9593-EDBCD479A7C5}" type="presParOf" srcId="{9B047FD1-054D-4E2F-A437-99C888EF7B7B}" destId="{5529E1D6-AAA2-45BF-8B16-9F83385B9469}" srcOrd="0" destOrd="0" presId="urn:microsoft.com/office/officeart/2005/8/layout/process5"/>
    <dgm:cxn modelId="{A0A2C8E1-C9A6-49D2-A126-9B466A4EF154}" type="presParOf" srcId="{2A381D0A-23A2-4EF9-9856-663A3E9DC2F2}" destId="{9FD62421-F9AA-427B-A6DD-D9319DF290AD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5F915-A1A2-480B-BF30-7BC6F87E0177}">
      <dsp:nvSpPr>
        <dsp:cNvPr id="0" name=""/>
        <dsp:cNvSpPr/>
      </dsp:nvSpPr>
      <dsp:spPr>
        <a:xfrm>
          <a:off x="1077566" y="2305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Anunțare procedură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1105764" y="30503"/>
        <a:ext cx="1548163" cy="906339"/>
      </dsp:txXfrm>
    </dsp:sp>
    <dsp:sp modelId="{97A62090-1630-4448-AAA2-F8C6E169169B}">
      <dsp:nvSpPr>
        <dsp:cNvPr id="0" name=""/>
        <dsp:cNvSpPr/>
      </dsp:nvSpPr>
      <dsp:spPr>
        <a:xfrm>
          <a:off x="2823327" y="28470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>
        <a:off x="2823327" y="364293"/>
        <a:ext cx="238116" cy="238758"/>
      </dsp:txXfrm>
    </dsp:sp>
    <dsp:sp modelId="{4EC221BD-0CDD-4537-B18C-5EBBCCDF2BE5}">
      <dsp:nvSpPr>
        <dsp:cNvPr id="0" name=""/>
        <dsp:cNvSpPr/>
      </dsp:nvSpPr>
      <dsp:spPr>
        <a:xfrm>
          <a:off x="3323950" y="2305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Recepționare clarificări</a:t>
          </a:r>
        </a:p>
      </dsp:txBody>
      <dsp:txXfrm>
        <a:off x="3352148" y="30503"/>
        <a:ext cx="1548163" cy="906339"/>
      </dsp:txXfrm>
    </dsp:sp>
    <dsp:sp modelId="{03769E6B-A9C6-4E75-96DF-A72B74C51DBE}">
      <dsp:nvSpPr>
        <dsp:cNvPr id="0" name=""/>
        <dsp:cNvSpPr/>
      </dsp:nvSpPr>
      <dsp:spPr>
        <a:xfrm>
          <a:off x="5069710" y="28470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>
        <a:off x="5069710" y="364293"/>
        <a:ext cx="238116" cy="238758"/>
      </dsp:txXfrm>
    </dsp:sp>
    <dsp:sp modelId="{5CCB17BF-E81A-4E39-BDEE-5ACE8CA9FE0C}">
      <dsp:nvSpPr>
        <dsp:cNvPr id="0" name=""/>
        <dsp:cNvSpPr/>
      </dsp:nvSpPr>
      <dsp:spPr>
        <a:xfrm>
          <a:off x="5570333" y="2305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Recepționare oferte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5598531" y="30503"/>
        <a:ext cx="1548163" cy="906339"/>
      </dsp:txXfrm>
    </dsp:sp>
    <dsp:sp modelId="{EF2735C6-2BD1-47B3-AF16-C3E245101810}">
      <dsp:nvSpPr>
        <dsp:cNvPr id="0" name=""/>
        <dsp:cNvSpPr/>
      </dsp:nvSpPr>
      <dsp:spPr>
        <a:xfrm>
          <a:off x="7316094" y="28470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>
        <a:off x="7316094" y="364293"/>
        <a:ext cx="238116" cy="238758"/>
      </dsp:txXfrm>
    </dsp:sp>
    <dsp:sp modelId="{62A2AC33-F61D-4BA9-B60F-1596533EC5A9}">
      <dsp:nvSpPr>
        <dsp:cNvPr id="0" name=""/>
        <dsp:cNvSpPr/>
      </dsp:nvSpPr>
      <dsp:spPr>
        <a:xfrm>
          <a:off x="7816716" y="2305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Licitare electronică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7844914" y="30503"/>
        <a:ext cx="1548163" cy="906339"/>
      </dsp:txXfrm>
    </dsp:sp>
    <dsp:sp modelId="{A7168A20-E238-4529-8D44-2966C77CB81D}">
      <dsp:nvSpPr>
        <dsp:cNvPr id="0" name=""/>
        <dsp:cNvSpPr/>
      </dsp:nvSpPr>
      <dsp:spPr>
        <a:xfrm rot="5400000">
          <a:off x="8448913" y="1077360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 rot="-5400000">
        <a:off x="8499617" y="1106242"/>
        <a:ext cx="238758" cy="238116"/>
      </dsp:txXfrm>
    </dsp:sp>
    <dsp:sp modelId="{627F8D85-F5A4-4F77-A531-E48555CCBA03}">
      <dsp:nvSpPr>
        <dsp:cNvPr id="0" name=""/>
        <dsp:cNvSpPr/>
      </dsp:nvSpPr>
      <dsp:spPr>
        <a:xfrm>
          <a:off x="7816716" y="160686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Selectare câștigător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7844914" y="1635062"/>
        <a:ext cx="1548163" cy="906339"/>
      </dsp:txXfrm>
    </dsp:sp>
    <dsp:sp modelId="{E54137B1-D49E-4CD2-A48E-532D72B39D29}">
      <dsp:nvSpPr>
        <dsp:cNvPr id="0" name=""/>
        <dsp:cNvSpPr/>
      </dsp:nvSpPr>
      <dsp:spPr>
        <a:xfrm rot="10800000">
          <a:off x="7335348" y="188926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 rot="10800000">
        <a:off x="7437398" y="1968853"/>
        <a:ext cx="238116" cy="238758"/>
      </dsp:txXfrm>
    </dsp:sp>
    <dsp:sp modelId="{CBBB6C42-EE5E-4BE2-B8B0-7DE0CA8D01E7}">
      <dsp:nvSpPr>
        <dsp:cNvPr id="0" name=""/>
        <dsp:cNvSpPr/>
      </dsp:nvSpPr>
      <dsp:spPr>
        <a:xfrm>
          <a:off x="5570333" y="160686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Completare formular contract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5598531" y="1635062"/>
        <a:ext cx="1548163" cy="906339"/>
      </dsp:txXfrm>
    </dsp:sp>
    <dsp:sp modelId="{B5E2E6EE-7C91-4F16-8D7A-496199AF04A3}">
      <dsp:nvSpPr>
        <dsp:cNvPr id="0" name=""/>
        <dsp:cNvSpPr/>
      </dsp:nvSpPr>
      <dsp:spPr>
        <a:xfrm rot="10800000">
          <a:off x="5088965" y="188926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 rot="10800000">
        <a:off x="5191015" y="1968853"/>
        <a:ext cx="238116" cy="238758"/>
      </dsp:txXfrm>
    </dsp:sp>
    <dsp:sp modelId="{F76A2514-7534-4B9D-BCE8-EB6E1200D3FD}">
      <dsp:nvSpPr>
        <dsp:cNvPr id="0" name=""/>
        <dsp:cNvSpPr/>
      </dsp:nvSpPr>
      <dsp:spPr>
        <a:xfrm>
          <a:off x="3323950" y="160686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Generare contract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3352148" y="1635062"/>
        <a:ext cx="1548163" cy="906339"/>
      </dsp:txXfrm>
    </dsp:sp>
    <dsp:sp modelId="{05B230CB-C968-42D7-B5CC-2AA80E8F85E7}">
      <dsp:nvSpPr>
        <dsp:cNvPr id="0" name=""/>
        <dsp:cNvSpPr/>
      </dsp:nvSpPr>
      <dsp:spPr>
        <a:xfrm rot="10800000">
          <a:off x="2842582" y="1889267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 rot="10800000">
        <a:off x="2944632" y="1968853"/>
        <a:ext cx="238116" cy="238758"/>
      </dsp:txXfrm>
    </dsp:sp>
    <dsp:sp modelId="{BA5E4A73-6118-4B7B-B56F-07C55F37553A}">
      <dsp:nvSpPr>
        <dsp:cNvPr id="0" name=""/>
        <dsp:cNvSpPr/>
      </dsp:nvSpPr>
      <dsp:spPr>
        <a:xfrm>
          <a:off x="1077566" y="160686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Semnarea contractului de către AC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1105764" y="1635062"/>
        <a:ext cx="1548163" cy="906339"/>
      </dsp:txXfrm>
    </dsp:sp>
    <dsp:sp modelId="{6AEB8AEC-5432-4BF3-9BD2-B8E1E997A7FC}">
      <dsp:nvSpPr>
        <dsp:cNvPr id="0" name=""/>
        <dsp:cNvSpPr/>
      </dsp:nvSpPr>
      <dsp:spPr>
        <a:xfrm rot="5400000">
          <a:off x="1709763" y="2681919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 rot="-5400000">
        <a:off x="1760467" y="2710801"/>
        <a:ext cx="238758" cy="238116"/>
      </dsp:txXfrm>
    </dsp:sp>
    <dsp:sp modelId="{1190E4F9-EB44-4FFD-BC1D-9048C29D8D55}">
      <dsp:nvSpPr>
        <dsp:cNvPr id="0" name=""/>
        <dsp:cNvSpPr/>
      </dsp:nvSpPr>
      <dsp:spPr>
        <a:xfrm>
          <a:off x="1077566" y="321142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Transmiterea contractului spre semnare către OE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1105764" y="3239622"/>
        <a:ext cx="1548163" cy="906339"/>
      </dsp:txXfrm>
    </dsp:sp>
    <dsp:sp modelId="{88428140-FB1B-4932-8F2E-52B0386C2F20}">
      <dsp:nvSpPr>
        <dsp:cNvPr id="0" name=""/>
        <dsp:cNvSpPr/>
      </dsp:nvSpPr>
      <dsp:spPr>
        <a:xfrm>
          <a:off x="2823327" y="3493826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>
        <a:off x="2823327" y="3573412"/>
        <a:ext cx="238116" cy="238758"/>
      </dsp:txXfrm>
    </dsp:sp>
    <dsp:sp modelId="{9E70EDD9-9B68-4A67-B74D-30E0EAD03D99}">
      <dsp:nvSpPr>
        <dsp:cNvPr id="0" name=""/>
        <dsp:cNvSpPr/>
      </dsp:nvSpPr>
      <dsp:spPr>
        <a:xfrm>
          <a:off x="3323950" y="321142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Transmiterea contractului către Trezorerie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3352148" y="3239622"/>
        <a:ext cx="1548163" cy="906339"/>
      </dsp:txXfrm>
    </dsp:sp>
    <dsp:sp modelId="{4DCE70F9-6226-4ADB-BA65-CCBD6BC87F8B}">
      <dsp:nvSpPr>
        <dsp:cNvPr id="0" name=""/>
        <dsp:cNvSpPr/>
      </dsp:nvSpPr>
      <dsp:spPr>
        <a:xfrm>
          <a:off x="5069710" y="3493826"/>
          <a:ext cx="340166" cy="3979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700" b="1" kern="1200"/>
        </a:p>
      </dsp:txBody>
      <dsp:txXfrm>
        <a:off x="5069710" y="3573412"/>
        <a:ext cx="238116" cy="238758"/>
      </dsp:txXfrm>
    </dsp:sp>
    <dsp:sp modelId="{E37A3263-CDBB-4CFE-8615-D4F2E2267B60}">
      <dsp:nvSpPr>
        <dsp:cNvPr id="0" name=""/>
        <dsp:cNvSpPr/>
      </dsp:nvSpPr>
      <dsp:spPr>
        <a:xfrm>
          <a:off x="5570333" y="3211424"/>
          <a:ext cx="1604559" cy="96273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1600" b="1" kern="1200" dirty="0" smtClean="0">
              <a:latin typeface="Arial"/>
              <a:ea typeface="+mn-ea"/>
              <a:cs typeface="+mn-cs"/>
            </a:rPr>
            <a:t>Înregistrarea contractului</a:t>
          </a:r>
          <a:endParaRPr lang="en-GB" sz="1600" b="1" kern="1200" dirty="0">
            <a:latin typeface="Arial"/>
            <a:ea typeface="+mn-ea"/>
            <a:cs typeface="+mn-cs"/>
          </a:endParaRPr>
        </a:p>
      </dsp:txBody>
      <dsp:txXfrm>
        <a:off x="5598531" y="3239622"/>
        <a:ext cx="1548163" cy="906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9E9F4E-0671-4967-8EBC-C8A4624CD3F1}">
      <dsp:nvSpPr>
        <dsp:cNvPr id="0" name=""/>
        <dsp:cNvSpPr/>
      </dsp:nvSpPr>
      <dsp:spPr>
        <a:xfrm>
          <a:off x="4424" y="576685"/>
          <a:ext cx="1934438" cy="1160663"/>
        </a:xfrm>
        <a:prstGeom prst="roundRect">
          <a:avLst>
            <a:gd name="adj" fmla="val 10000"/>
          </a:avLst>
        </a:prstGeom>
        <a:solidFill>
          <a:schemeClr val="lt1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solidFill>
                <a:schemeClr val="tx1"/>
              </a:solidFill>
              <a:latin typeface="Arial"/>
              <a:ea typeface="+mn-ea"/>
              <a:cs typeface="+mn-cs"/>
            </a:rPr>
            <a:t>Desemnarea câștigătorilor</a:t>
          </a:r>
          <a:endParaRPr lang="en-GB" sz="1500" b="1" kern="1200" dirty="0">
            <a:solidFill>
              <a:schemeClr val="tx1"/>
            </a:solidFill>
            <a:latin typeface="Arial"/>
            <a:ea typeface="+mn-ea"/>
            <a:cs typeface="+mn-cs"/>
          </a:endParaRPr>
        </a:p>
      </dsp:txBody>
      <dsp:txXfrm>
        <a:off x="38419" y="610680"/>
        <a:ext cx="1866448" cy="1092673"/>
      </dsp:txXfrm>
    </dsp:sp>
    <dsp:sp modelId="{399968FD-C824-47DF-900D-947B92399C0F}">
      <dsp:nvSpPr>
        <dsp:cNvPr id="0" name=""/>
        <dsp:cNvSpPr/>
      </dsp:nvSpPr>
      <dsp:spPr>
        <a:xfrm>
          <a:off x="2109093" y="917146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endParaRPr lang="en-GB" sz="1500" b="1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2109093" y="1013094"/>
        <a:ext cx="287070" cy="287844"/>
      </dsp:txXfrm>
    </dsp:sp>
    <dsp:sp modelId="{84687188-1A72-4BFF-8983-57FBAFB6E4D0}">
      <dsp:nvSpPr>
        <dsp:cNvPr id="0" name=""/>
        <dsp:cNvSpPr/>
      </dsp:nvSpPr>
      <dsp:spPr>
        <a:xfrm>
          <a:off x="2712638" y="576685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Completare formular contract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2746633" y="610680"/>
        <a:ext cx="1866448" cy="1092673"/>
      </dsp:txXfrm>
    </dsp:sp>
    <dsp:sp modelId="{C56FA9E4-0EBE-4F3C-9D3D-F3FF3B96921C}">
      <dsp:nvSpPr>
        <dsp:cNvPr id="0" name=""/>
        <dsp:cNvSpPr/>
      </dsp:nvSpPr>
      <dsp:spPr>
        <a:xfrm>
          <a:off x="4817307" y="917146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endParaRPr lang="en-GB" sz="1500" b="1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4817307" y="1013094"/>
        <a:ext cx="287070" cy="287844"/>
      </dsp:txXfrm>
    </dsp:sp>
    <dsp:sp modelId="{5065659D-973D-437C-BD1A-5F6F53C6E99B}">
      <dsp:nvSpPr>
        <dsp:cNvPr id="0" name=""/>
        <dsp:cNvSpPr/>
      </dsp:nvSpPr>
      <dsp:spPr>
        <a:xfrm>
          <a:off x="5420852" y="576685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Generare contract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5454847" y="610680"/>
        <a:ext cx="1866448" cy="1092673"/>
      </dsp:txXfrm>
    </dsp:sp>
    <dsp:sp modelId="{762C21E9-683E-4CCC-9F64-A3DA4CE64F6C}">
      <dsp:nvSpPr>
        <dsp:cNvPr id="0" name=""/>
        <dsp:cNvSpPr/>
      </dsp:nvSpPr>
      <dsp:spPr>
        <a:xfrm>
          <a:off x="7525521" y="917146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>
        <a:off x="7525521" y="1013094"/>
        <a:ext cx="287070" cy="287844"/>
      </dsp:txXfrm>
    </dsp:sp>
    <dsp:sp modelId="{4DD57E9C-A39F-41DA-A39D-8F1B58257334}">
      <dsp:nvSpPr>
        <dsp:cNvPr id="0" name=""/>
        <dsp:cNvSpPr/>
      </dsp:nvSpPr>
      <dsp:spPr>
        <a:xfrm>
          <a:off x="8129066" y="576685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Semnarea contractului de către AC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8163061" y="610680"/>
        <a:ext cx="1866448" cy="1092673"/>
      </dsp:txXfrm>
    </dsp:sp>
    <dsp:sp modelId="{32ACF7B2-FE8E-4882-9FE0-51332BC45D1B}">
      <dsp:nvSpPr>
        <dsp:cNvPr id="0" name=""/>
        <dsp:cNvSpPr/>
      </dsp:nvSpPr>
      <dsp:spPr>
        <a:xfrm rot="5400000">
          <a:off x="8891234" y="1872758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8952362" y="1907578"/>
        <a:ext cx="287844" cy="287070"/>
      </dsp:txXfrm>
    </dsp:sp>
    <dsp:sp modelId="{A1B68114-2CB5-4733-A1FF-9968B776ABA5}">
      <dsp:nvSpPr>
        <dsp:cNvPr id="0" name=""/>
        <dsp:cNvSpPr/>
      </dsp:nvSpPr>
      <dsp:spPr>
        <a:xfrm>
          <a:off x="8129066" y="2511123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Transmiterea contractului spre semnare către OE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8163061" y="2545118"/>
        <a:ext cx="1866448" cy="1092673"/>
      </dsp:txXfrm>
    </dsp:sp>
    <dsp:sp modelId="{2B2069AF-703C-4541-9876-8C4AC2D875E6}">
      <dsp:nvSpPr>
        <dsp:cNvPr id="0" name=""/>
        <dsp:cNvSpPr/>
      </dsp:nvSpPr>
      <dsp:spPr>
        <a:xfrm rot="10800000">
          <a:off x="7548734" y="2851584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7671764" y="2947532"/>
        <a:ext cx="287070" cy="287844"/>
      </dsp:txXfrm>
    </dsp:sp>
    <dsp:sp modelId="{5C34B4C0-7F51-4EB5-8AC8-8DB452E231E8}">
      <dsp:nvSpPr>
        <dsp:cNvPr id="0" name=""/>
        <dsp:cNvSpPr/>
      </dsp:nvSpPr>
      <dsp:spPr>
        <a:xfrm>
          <a:off x="5420852" y="2511123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Transmiterea contractului către Trezorerie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5454847" y="2545118"/>
        <a:ext cx="1866448" cy="1092673"/>
      </dsp:txXfrm>
    </dsp:sp>
    <dsp:sp modelId="{9B047FD1-054D-4E2F-A437-99C888EF7B7B}">
      <dsp:nvSpPr>
        <dsp:cNvPr id="0" name=""/>
        <dsp:cNvSpPr/>
      </dsp:nvSpPr>
      <dsp:spPr>
        <a:xfrm rot="10800000">
          <a:off x="4840520" y="2851584"/>
          <a:ext cx="410100" cy="47974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500" kern="120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10800000">
        <a:off x="4963550" y="2947532"/>
        <a:ext cx="287070" cy="287844"/>
      </dsp:txXfrm>
    </dsp:sp>
    <dsp:sp modelId="{9FD62421-F9AA-427B-A6DD-D9319DF290AD}">
      <dsp:nvSpPr>
        <dsp:cNvPr id="0" name=""/>
        <dsp:cNvSpPr/>
      </dsp:nvSpPr>
      <dsp:spPr>
        <a:xfrm>
          <a:off x="2712638" y="2511123"/>
          <a:ext cx="1934438" cy="11606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 eaLnBrk="1" fontAlgn="base" hangingPunct="1">
            <a:lnSpc>
              <a:spcPct val="120000"/>
            </a:lnSpc>
            <a:spcBef>
              <a:spcPct val="0"/>
            </a:spcBef>
            <a:spcAft>
              <a:spcPts val="600"/>
            </a:spcAft>
          </a:pPr>
          <a:r>
            <a:rPr lang="ro-RO" sz="1500" b="1" kern="1200" dirty="0" smtClean="0">
              <a:latin typeface="Arial"/>
              <a:ea typeface="+mn-ea"/>
              <a:cs typeface="+mn-cs"/>
            </a:rPr>
            <a:t>Înregistrarea contractului</a:t>
          </a:r>
          <a:endParaRPr lang="en-GB" sz="1500" b="1" kern="1200" dirty="0">
            <a:latin typeface="Arial"/>
            <a:ea typeface="+mn-ea"/>
            <a:cs typeface="+mn-cs"/>
          </a:endParaRPr>
        </a:p>
      </dsp:txBody>
      <dsp:txXfrm>
        <a:off x="2746633" y="2545118"/>
        <a:ext cx="1866448" cy="10926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321BD0-CE61-45C7-ADDA-01E3CFC44782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4F56B-B12E-465A-AD1D-0FDE011689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300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8046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2CDD7E-988B-443A-9C24-520FB449E9C8}" type="slidenum">
              <a:rPr lang="ro-RO" smtClean="0"/>
              <a:pPr/>
              <a:t>12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14283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na principa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46364" y="3736977"/>
            <a:ext cx="10515600" cy="818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547" y="1476703"/>
            <a:ext cx="2781234" cy="1454620"/>
          </a:xfrm>
          <a:prstGeom prst="rect">
            <a:avLst/>
          </a:prstGeom>
        </p:spPr>
      </p:pic>
      <p:sp>
        <p:nvSpPr>
          <p:cNvPr id="12" name="Текст 11"/>
          <p:cNvSpPr>
            <a:spLocks noGrp="1"/>
          </p:cNvSpPr>
          <p:nvPr>
            <p:ph type="body" sz="quarter" idx="10"/>
          </p:nvPr>
        </p:nvSpPr>
        <p:spPr>
          <a:xfrm>
            <a:off x="3184525" y="4914900"/>
            <a:ext cx="5510213" cy="6524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3530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719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061607"/>
            <a:ext cx="10515600" cy="204764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B627DFA-556C-482B-9D98-FE38609E1DBB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745157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si continut in doua coloa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1310048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955472"/>
            <a:ext cx="5181600" cy="31355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26F30D2-31F1-4418-A9D0-B8F9EBB46427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2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967872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2020341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6FBE25AC-37FB-466B-A956-A6C7C6978CE4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77008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a cont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3A422D36-9B03-4F1B-B486-1A5321709224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384380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ie al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95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u cu continut si sub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15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1401072"/>
            <a:ext cx="3932237" cy="893091"/>
          </a:xfrm>
          <a:prstGeom prst="rect">
            <a:avLst/>
          </a:prstGeom>
        </p:spPr>
        <p:txBody>
          <a:bodyPr anchor="b"/>
          <a:lstStyle>
            <a:lvl1pPr algn="l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183188" y="1401073"/>
            <a:ext cx="6172200" cy="469674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32502"/>
            <a:ext cx="3932237" cy="36732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EC99B9D0-8F09-4BFD-B6BC-5EFC5EC63F47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9105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603"/>
            <a:ext cx="2413057" cy="607439"/>
          </a:xfrm>
          <a:prstGeom prst="rect">
            <a:avLst/>
          </a:prstGeom>
        </p:spPr>
      </p:pic>
      <p:sp>
        <p:nvSpPr>
          <p:cNvPr id="8" name="Текст 14"/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260770"/>
            <a:ext cx="5005387" cy="3433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 baseline="0">
                <a:latin typeface="Lato Thin" panose="020F0502020204030203" pitchFamily="34" charset="0"/>
                <a:ea typeface="Lato Thin" panose="020F0502020204030203" pitchFamily="34" charset="0"/>
                <a:cs typeface="Lato Thin" panose="020F0502020204030203" pitchFamily="34" charset="0"/>
              </a:defRPr>
            </a:lvl1pPr>
          </a:lstStyle>
          <a:p>
            <a:pPr lvl="0"/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748A982-7A4D-48EF-A410-9C840462ECF1}" type="datetime1">
              <a:rPr lang="ru-RU" smtClean="0"/>
              <a:pPr/>
              <a:t>13.04.2018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80964" y="6356350"/>
            <a:ext cx="372836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D84065D-F351-4B03-BD91-D8A6B8D4B36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Заголовок 1"/>
          <p:cNvSpPr txBox="1">
            <a:spLocks/>
          </p:cNvSpPr>
          <p:nvPr userDrawn="1"/>
        </p:nvSpPr>
        <p:spPr>
          <a:xfrm>
            <a:off x="10189027" y="6356350"/>
            <a:ext cx="906234" cy="26942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100" dirty="0" err="1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Pagina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+mn-lt"/>
              </a:rPr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47792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o-RO" smtClean="0"/>
              <a:t>Clic pentru editare stil titlu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o-RO" smtClean="0"/>
              <a:t>Clic pentru editare stiluri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39AD5A94-50F5-4DD6-A385-AEDD13C1B176}" type="datetime1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D6229805-8101-46BC-929F-444A7D7D5C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159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856648"/>
            <a:ext cx="12192000" cy="96253"/>
          </a:xfrm>
          <a:prstGeom prst="rect">
            <a:avLst/>
          </a:prstGeom>
          <a:solidFill>
            <a:srgbClr val="33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05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5" r:id="rId6"/>
    <p:sldLayoutId id="2147483773" r:id="rId7"/>
    <p:sldLayoutId id="2147483774" r:id="rId8"/>
    <p:sldLayoutId id="2147483777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tif.gov.md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mtender.gov.md/uploads/news/files/590ad5744364f.pdf" TargetMode="Externa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9889" y="3978873"/>
            <a:ext cx="10515600" cy="1054592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cs typeface="Times New Roman" panose="02020603050405020304" pitchFamily="18" charset="0"/>
              </a:rPr>
              <a:t>Aplicarea sistemului </a:t>
            </a:r>
            <a:r>
              <a:rPr lang="ro-RO" b="1" dirty="0" err="1" smtClean="0">
                <a:cs typeface="Times New Roman" panose="02020603050405020304" pitchFamily="18" charset="0"/>
              </a:rPr>
              <a:t>Mtender</a:t>
            </a:r>
            <a: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2464" y="5808702"/>
            <a:ext cx="31139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o-RO" sz="1200" b="1" dirty="0" smtClean="0"/>
              <a:t>Diana </a:t>
            </a:r>
            <a:r>
              <a:rPr lang="ro-RO" sz="1200" b="1" dirty="0" err="1" smtClean="0"/>
              <a:t>Grosu-Axenti</a:t>
            </a:r>
            <a:r>
              <a:rPr lang="en-US" sz="1200" b="1" dirty="0" smtClean="0"/>
              <a:t>   </a:t>
            </a:r>
            <a:r>
              <a:rPr lang="ro-RO" sz="1200" i="1" dirty="0" smtClean="0"/>
              <a:t>Vice - administrator</a:t>
            </a:r>
          </a:p>
          <a:p>
            <a:pPr algn="r"/>
            <a:endParaRPr lang="ro-RO" sz="1200" i="1" dirty="0" smtClean="0"/>
          </a:p>
          <a:p>
            <a:r>
              <a:rPr lang="ro-RO" sz="1200" b="1" dirty="0" smtClean="0"/>
              <a:t>Ștefan Condrea</a:t>
            </a:r>
            <a:r>
              <a:rPr lang="en-US" sz="1200" b="1" dirty="0" smtClean="0"/>
              <a:t>    </a:t>
            </a:r>
            <a:r>
              <a:rPr lang="ro-RO" sz="1200" i="1" dirty="0" smtClean="0"/>
              <a:t>Consultant</a:t>
            </a:r>
            <a:endParaRPr lang="ro-RO" sz="12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46854" y="305532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o-RO" b="1" dirty="0" smtClean="0">
                <a:latin typeface="+mj-lt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119997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mage result for advantag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9" y="3192163"/>
            <a:ext cx="5526021" cy="363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/>
            </a:r>
            <a:br>
              <a:rPr lang="vi-VN" b="1" dirty="0" smtClean="0"/>
            </a:b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10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3420115" y="1818156"/>
            <a:ext cx="8584781" cy="4609804"/>
          </a:xfrm>
        </p:spPr>
        <p:txBody>
          <a:bodyPr/>
          <a:lstStyle/>
          <a:p>
            <a:pPr marL="324000" lvl="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vizualiza și analiza planurile de achiziție</a:t>
            </a:r>
          </a:p>
          <a:p>
            <a:pPr marL="324000" lvl="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obține și analiza informația istorică despre achiziții</a:t>
            </a:r>
            <a:endParaRPr lang="en-GB" sz="1800" dirty="0" smtClean="0">
              <a:latin typeface="Lato (Основной текст)"/>
            </a:endParaRP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vizualiza procedurile de achiziție curente și documentația fără plată</a:t>
            </a:r>
            <a:endParaRPr lang="en-GB" sz="1800" dirty="0" smtClean="0">
              <a:latin typeface="Lato (Основной текст)"/>
            </a:endParaRP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Toți operatorii economici sunt puși în condiții egale</a:t>
            </a:r>
            <a:endParaRPr lang="en-GB" sz="1800" dirty="0" smtClean="0">
              <a:latin typeface="Lato (Основной текст)"/>
            </a:endParaRP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depune oferta online de oriunde nu s-ar afla</a:t>
            </a:r>
            <a:endParaRPr lang="en-GB" sz="1800" dirty="0" smtClean="0">
              <a:latin typeface="Lato (Основной текст)"/>
            </a:endParaRP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vedea prețul celorlalți ofertanți pe parcursul licitației electronice</a:t>
            </a:r>
            <a:r>
              <a:rPr lang="en-US" sz="1800" dirty="0" smtClean="0">
                <a:latin typeface="Lato (Основной текст)"/>
              </a:rPr>
              <a:t> </a:t>
            </a:r>
            <a:r>
              <a:rPr lang="ro-RO" sz="1800" dirty="0" smtClean="0">
                <a:latin typeface="Lato (Основной текст)"/>
              </a:rPr>
              <a:t>în caz dacă procedura de achizitie este finalizat cu aucțion</a:t>
            </a:r>
            <a:endParaRPr lang="en-GB" sz="1800" dirty="0" smtClean="0">
              <a:latin typeface="Lato (Основной текст)"/>
            </a:endParaRP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Procesul de selectare a câștigătorului este transparent și public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apela la platforme pentru consultanță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Pot beneficia de servicii adiționale din partea platformelor</a:t>
            </a:r>
            <a:endParaRPr lang="en-GB" sz="1800" dirty="0">
              <a:latin typeface="Lato (Основной текст)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69385" y="1205786"/>
            <a:ext cx="715721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 smtClean="0">
                <a:latin typeface="Lato Semibold (Заголовки)"/>
              </a:rPr>
              <a:t>Avantaje pentru participanții la procedură</a:t>
            </a:r>
            <a:endParaRPr lang="ro-RO" sz="3000" dirty="0">
              <a:latin typeface="Lato Semibold (Заголовки)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2847704" y="1305684"/>
            <a:ext cx="635622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>
                <a:latin typeface="Lato Semibold (Заголовки)"/>
              </a:rPr>
              <a:t>Procesele acoperite de către Sistem</a:t>
            </a:r>
            <a:endParaRPr lang="en-GB" sz="3000" dirty="0">
              <a:latin typeface="Lato Semibold (Заголовки)"/>
            </a:endParaRP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91" y="2420888"/>
            <a:ext cx="10875117" cy="325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stituent număr diapozitiv 9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11</a:t>
            </a:fld>
            <a:endParaRPr lang="en-US" dirty="0"/>
          </a:p>
        </p:txBody>
      </p:sp>
      <p:sp>
        <p:nvSpPr>
          <p:cNvPr id="10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153518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12</a:t>
            </a:fld>
            <a:endParaRPr lang="en-US" dirty="0"/>
          </a:p>
        </p:txBody>
      </p:sp>
      <p:cxnSp>
        <p:nvCxnSpPr>
          <p:cNvPr id="41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241" y="3612543"/>
            <a:ext cx="489839" cy="436406"/>
          </a:xfrm>
          <a:prstGeom prst="rect">
            <a:avLst/>
          </a:prstGeom>
        </p:spPr>
      </p:pic>
      <p:grpSp>
        <p:nvGrpSpPr>
          <p:cNvPr id="38" name="Группа 37"/>
          <p:cNvGrpSpPr/>
          <p:nvPr/>
        </p:nvGrpSpPr>
        <p:grpSpPr>
          <a:xfrm>
            <a:off x="883664" y="2027140"/>
            <a:ext cx="10418650" cy="4315996"/>
            <a:chOff x="883664" y="2027139"/>
            <a:chExt cx="10319846" cy="4642221"/>
          </a:xfrm>
        </p:grpSpPr>
        <p:sp>
          <p:nvSpPr>
            <p:cNvPr id="45" name="Oval 44"/>
            <p:cNvSpPr/>
            <p:nvPr/>
          </p:nvSpPr>
          <p:spPr>
            <a:xfrm>
              <a:off x="3599723" y="5360270"/>
              <a:ext cx="4255883" cy="13090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Shape 135"/>
            <p:cNvSpPr/>
            <p:nvPr/>
          </p:nvSpPr>
          <p:spPr>
            <a:xfrm>
              <a:off x="3856341" y="2843055"/>
              <a:ext cx="3800051" cy="1859465"/>
            </a:xfrm>
            <a:prstGeom prst="roundRect">
              <a:avLst>
                <a:gd name="adj" fmla="val 20000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0" tIns="0" rIns="0" bIns="0" anchor="b" anchorCtr="0"/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 smtClean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endParaRPr lang="en-US" sz="1600" i="1" dirty="0">
                <a:solidFill>
                  <a:schemeClr val="tx1"/>
                </a:solidFill>
              </a:endParaRPr>
            </a:p>
            <a:p>
              <a:pPr algn="ctr">
                <a:defRPr sz="2400">
                  <a:solidFill>
                    <a:srgbClr val="FFFFFF"/>
                  </a:solidFill>
                </a:defRPr>
              </a:pPr>
              <a:r>
                <a:rPr lang="ro-RO" sz="1600" i="1" dirty="0" smtClean="0">
                  <a:solidFill>
                    <a:schemeClr val="tx1"/>
                  </a:solidFill>
                </a:rPr>
                <a:t>Interfața de schimb de date (API)</a:t>
              </a:r>
              <a:endParaRPr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48" name="Shape 135"/>
            <p:cNvSpPr/>
            <p:nvPr/>
          </p:nvSpPr>
          <p:spPr>
            <a:xfrm>
              <a:off x="4448288" y="3196318"/>
              <a:ext cx="2694651" cy="884391"/>
            </a:xfrm>
            <a:prstGeom prst="roundRect">
              <a:avLst>
                <a:gd name="adj" fmla="val 2000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A2BF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o-RO" sz="1600" b="1" dirty="0">
                  <a:solidFill>
                    <a:schemeClr val="tx1"/>
                  </a:solidFill>
                  <a:latin typeface="+mn-lt"/>
                </a:rPr>
                <a:t>Baza de Date Centrală</a:t>
              </a:r>
              <a:endParaRPr sz="1600" b="1" dirty="0">
                <a:solidFill>
                  <a:schemeClr val="tx1"/>
                </a:solidFill>
                <a:latin typeface="+mn-lt"/>
              </a:endParaRPr>
            </a:p>
          </p:txBody>
        </p:sp>
        <p:sp>
          <p:nvSpPr>
            <p:cNvPr id="49" name="Left-Right Arrow 48"/>
            <p:cNvSpPr/>
            <p:nvPr/>
          </p:nvSpPr>
          <p:spPr>
            <a:xfrm rot="19654464" flipV="1">
              <a:off x="2672347" y="4666454"/>
              <a:ext cx="1208405" cy="180000"/>
            </a:xfrm>
            <a:prstGeom prst="leftRigh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Left-Right Arrow 49"/>
            <p:cNvSpPr/>
            <p:nvPr/>
          </p:nvSpPr>
          <p:spPr>
            <a:xfrm flipV="1">
              <a:off x="2708406" y="3676078"/>
              <a:ext cx="1042273" cy="179999"/>
            </a:xfrm>
            <a:prstGeom prst="leftRigh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Left-Right Arrow 50"/>
            <p:cNvSpPr/>
            <p:nvPr/>
          </p:nvSpPr>
          <p:spPr>
            <a:xfrm rot="1800895" flipV="1">
              <a:off x="2774654" y="2813609"/>
              <a:ext cx="1162951" cy="180000"/>
            </a:xfrm>
            <a:prstGeom prst="leftRigh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Left-Right Arrow 51"/>
            <p:cNvSpPr/>
            <p:nvPr/>
          </p:nvSpPr>
          <p:spPr>
            <a:xfrm rot="1113994" flipV="1">
              <a:off x="7970695" y="4072661"/>
              <a:ext cx="1476596" cy="180000"/>
            </a:xfrm>
            <a:prstGeom prst="leftRigh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32168" y="3287264"/>
              <a:ext cx="1170835" cy="890625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2075" y="3304107"/>
              <a:ext cx="1357045" cy="776602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971253" y="4003500"/>
              <a:ext cx="1059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1400" i="1" dirty="0" smtClean="0">
                  <a:solidFill>
                    <a:srgbClr val="002060"/>
                  </a:solidFill>
                </a:rPr>
                <a:t>Platforma 2</a:t>
              </a:r>
              <a:endParaRPr lang="en-GB" sz="1400" i="1" dirty="0">
                <a:solidFill>
                  <a:srgbClr val="00206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06108" y="2606510"/>
              <a:ext cx="10599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1400" i="1" dirty="0" smtClean="0">
                  <a:solidFill>
                    <a:srgbClr val="002060"/>
                  </a:solidFill>
                </a:rPr>
                <a:t>Platforma 1</a:t>
              </a:r>
              <a:endParaRPr lang="en-GB" sz="1400" i="1" dirty="0">
                <a:solidFill>
                  <a:srgbClr val="002060"/>
                </a:solidFill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1162754" y="4507926"/>
              <a:ext cx="1357045" cy="776602"/>
            </a:xfrm>
            <a:prstGeom prst="rect">
              <a:avLst/>
            </a:prstGeom>
          </p:spPr>
        </p:pic>
        <p:sp>
          <p:nvSpPr>
            <p:cNvPr id="59" name="TextBox 58"/>
            <p:cNvSpPr txBox="1"/>
            <p:nvPr/>
          </p:nvSpPr>
          <p:spPr>
            <a:xfrm>
              <a:off x="883664" y="5215311"/>
              <a:ext cx="10807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1400" i="1" dirty="0" smtClean="0">
                  <a:solidFill>
                    <a:srgbClr val="002060"/>
                  </a:solidFill>
                </a:rPr>
                <a:t>Platforma N</a:t>
              </a:r>
              <a:endParaRPr lang="en-GB" sz="1400" i="1" dirty="0">
                <a:solidFill>
                  <a:srgbClr val="002060"/>
                </a:solidFill>
              </a:endParaRPr>
            </a:p>
          </p:txBody>
        </p:sp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46228" y="4080710"/>
              <a:ext cx="1636779" cy="1015313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9364740" y="4992140"/>
              <a:ext cx="134928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1400" i="1" dirty="0" smtClean="0">
                  <a:solidFill>
                    <a:srgbClr val="002060"/>
                  </a:solidFill>
                </a:rPr>
                <a:t>Public Portal</a:t>
              </a:r>
              <a:br>
                <a:rPr lang="ro-RO" sz="1400" i="1" dirty="0" smtClean="0">
                  <a:solidFill>
                    <a:srgbClr val="002060"/>
                  </a:solidFill>
                </a:rPr>
              </a:br>
              <a:r>
                <a:rPr lang="ro-RO" sz="1400" i="1" dirty="0" smtClean="0">
                  <a:solidFill>
                    <a:srgbClr val="002060"/>
                  </a:solidFill>
                </a:rPr>
                <a:t>mtender.gov.md</a:t>
              </a:r>
              <a:endParaRPr lang="en-GB" sz="1400" i="1" dirty="0">
                <a:solidFill>
                  <a:srgbClr val="002060"/>
                </a:solidFill>
              </a:endParaRPr>
            </a:p>
          </p:txBody>
        </p:sp>
        <p:pic>
          <p:nvPicPr>
            <p:cNvPr id="62" name="Picture 6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913202" y="2027139"/>
              <a:ext cx="1290308" cy="872813"/>
            </a:xfrm>
            <a:prstGeom prst="rect">
              <a:avLst/>
            </a:prstGeom>
          </p:spPr>
        </p:pic>
        <p:pic>
          <p:nvPicPr>
            <p:cNvPr id="63" name="w256h2561390848145businessman256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051419" y="5728028"/>
              <a:ext cx="749036" cy="56177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5" name="w256h2561390848145businessman256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960060" y="5820255"/>
              <a:ext cx="749035" cy="56177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6" name="w256h2561390848145businessman256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681355" y="5667683"/>
              <a:ext cx="749035" cy="56177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67" name="w256h2561390848145businessman256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4769400" y="5820255"/>
              <a:ext cx="749035" cy="561776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70" name="w256h2561390848145businessman256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393385" y="5532927"/>
              <a:ext cx="749035" cy="561776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71" name="Left-Right Arrow 70"/>
            <p:cNvSpPr/>
            <p:nvPr/>
          </p:nvSpPr>
          <p:spPr>
            <a:xfrm rot="1097004" flipV="1">
              <a:off x="1939600" y="5971581"/>
              <a:ext cx="1748411" cy="180000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Left-Right Arrow 71"/>
            <p:cNvSpPr/>
            <p:nvPr/>
          </p:nvSpPr>
          <p:spPr>
            <a:xfrm rot="20284534">
              <a:off x="7959587" y="5824976"/>
              <a:ext cx="1743415" cy="165581"/>
            </a:xfrm>
            <a:prstGeom prst="leftRightArrow">
              <a:avLst/>
            </a:prstGeom>
            <a:solidFill>
              <a:srgbClr val="92D050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9385242" y="2837792"/>
              <a:ext cx="16962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o-RO" sz="1400" i="1" dirty="0" smtClean="0">
                  <a:solidFill>
                    <a:srgbClr val="002060"/>
                  </a:solidFill>
                </a:rPr>
                <a:t>Business Intelligence</a:t>
              </a:r>
              <a:endParaRPr lang="en-GB" sz="1400" i="1" dirty="0">
                <a:solidFill>
                  <a:srgbClr val="002060"/>
                </a:solidFill>
              </a:endParaRPr>
            </a:p>
          </p:txBody>
        </p:sp>
        <p:sp>
          <p:nvSpPr>
            <p:cNvPr id="78" name="Left Arrow 77"/>
            <p:cNvSpPr/>
            <p:nvPr/>
          </p:nvSpPr>
          <p:spPr>
            <a:xfrm rot="8979555">
              <a:off x="7931094" y="2864186"/>
              <a:ext cx="1838735" cy="180000"/>
            </a:xfrm>
            <a:prstGeom prst="lef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Left-Right Arrow 78"/>
            <p:cNvSpPr/>
            <p:nvPr/>
          </p:nvSpPr>
          <p:spPr>
            <a:xfrm rot="5400000" flipV="1">
              <a:off x="10009852" y="3450517"/>
              <a:ext cx="770390" cy="240000"/>
            </a:xfrm>
            <a:prstGeom prst="leftRightArrow">
              <a:avLst/>
            </a:prstGeom>
            <a:solidFill>
              <a:schemeClr val="bg2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8718" y="2071678"/>
              <a:ext cx="1357045" cy="776602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2734962" y="1147619"/>
            <a:ext cx="8394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 err="1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MTender</a:t>
            </a:r>
            <a:r>
              <a:rPr lang="ro-RO" dirty="0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este un sistem al statului:</a:t>
            </a:r>
            <a:r>
              <a:rPr lang="en-US" dirty="0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o-RO" dirty="0" smtClean="0">
              <a:latin typeface="Lato (Основной текст)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o-RO" dirty="0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realizat</a:t>
            </a:r>
            <a:r>
              <a:rPr lang="ro-RO" dirty="0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 în parteneriat cu mai multe platforme private de achiziții electronice;</a:t>
            </a:r>
          </a:p>
          <a:p>
            <a:pPr>
              <a:buFont typeface="Wingdings" pitchFamily="2" charset="2"/>
              <a:buChar char="Ø"/>
            </a:pPr>
            <a:r>
              <a:rPr lang="ro-RO" dirty="0" smtClean="0">
                <a:latin typeface="Lato (Основной текст)"/>
                <a:ea typeface="Calibri" panose="020F0502020204030204" pitchFamily="34" charset="0"/>
                <a:cs typeface="Times New Roman" panose="02020603050405020304" pitchFamily="18" charset="0"/>
              </a:rPr>
              <a:t> interconectate prin intermediul Unității Centrale de Date</a:t>
            </a:r>
            <a:endParaRPr lang="ro-RO" dirty="0">
              <a:latin typeface="Lato (Основной текст)"/>
            </a:endParaRPr>
          </a:p>
        </p:txBody>
      </p:sp>
      <p:sp>
        <p:nvSpPr>
          <p:cNvPr id="3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4091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13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48714" y="1447024"/>
            <a:ext cx="98854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3000" dirty="0">
                <a:latin typeface="Lato Semibold (Заголовки)"/>
              </a:rPr>
              <a:t>Actualmente </a:t>
            </a:r>
            <a:r>
              <a:rPr lang="it-IT" sz="3000" dirty="0">
                <a:latin typeface="Lato Semibold (Заголовки)"/>
              </a:rPr>
              <a:t>–</a:t>
            </a:r>
            <a:r>
              <a:rPr lang="ro-RO" sz="3000" dirty="0">
                <a:latin typeface="Lato Semibold (Заголовки)"/>
              </a:rPr>
              <a:t> </a:t>
            </a:r>
            <a:r>
              <a:rPr lang="es-ES" sz="3000" dirty="0">
                <a:latin typeface="Lato Semibold (Заголовки)"/>
              </a:rPr>
              <a:t>3 </a:t>
            </a:r>
            <a:r>
              <a:rPr lang="ro-RO" sz="3000" dirty="0" smtClean="0">
                <a:latin typeface="Lato Semibold (Заголовки)"/>
                <a:ea typeface="Calibri" panose="020F0502020204030204" pitchFamily="34" charset="0"/>
                <a:cs typeface="Times New Roman" panose="02020603050405020304" pitchFamily="18" charset="0"/>
              </a:rPr>
              <a:t>platforme private de achiziții electronice</a:t>
            </a:r>
            <a:endParaRPr lang="en-GB" sz="3000" dirty="0">
              <a:latin typeface="Lato Semibold (Заголовки)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843821" y="2887523"/>
            <a:ext cx="3600000" cy="3025161"/>
            <a:chOff x="843821" y="2887523"/>
            <a:chExt cx="3600000" cy="3025161"/>
          </a:xfrm>
        </p:grpSpPr>
        <p:pic>
          <p:nvPicPr>
            <p:cNvPr id="32" name="e-licitati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258106" y="4845075"/>
              <a:ext cx="2678143" cy="52858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4" name="Rectangle 33"/>
            <p:cNvSpPr/>
            <p:nvPr/>
          </p:nvSpPr>
          <p:spPr>
            <a:xfrm>
              <a:off x="1610716" y="5543352"/>
              <a:ext cx="155202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o-RO" b="1" dirty="0" smtClean="0">
                  <a:solidFill>
                    <a:srgbClr val="285182"/>
                  </a:solidFill>
                </a:rPr>
                <a:t>e-licitatie.md</a:t>
              </a:r>
              <a:endParaRPr lang="en-GB" b="1" dirty="0">
                <a:solidFill>
                  <a:srgbClr val="285182"/>
                </a:solidFill>
              </a:endParaRPr>
            </a:p>
          </p:txBody>
        </p:sp>
        <p:pic>
          <p:nvPicPr>
            <p:cNvPr id="37" name="Picture 36"/>
            <p:cNvPicPr>
              <a:picLocks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3821" y="2887523"/>
              <a:ext cx="3600000" cy="1620000"/>
            </a:xfrm>
            <a:prstGeom prst="rect">
              <a:avLst/>
            </a:prstGeom>
            <a:ln>
              <a:solidFill>
                <a:schemeClr val="tx2">
                  <a:lumMod val="75000"/>
                </a:schemeClr>
              </a:solidFill>
            </a:ln>
          </p:spPr>
        </p:pic>
      </p:grpSp>
      <p:grpSp>
        <p:nvGrpSpPr>
          <p:cNvPr id="20" name="Группа 19"/>
          <p:cNvGrpSpPr/>
          <p:nvPr/>
        </p:nvGrpSpPr>
        <p:grpSpPr>
          <a:xfrm>
            <a:off x="8251779" y="2887523"/>
            <a:ext cx="3600000" cy="3025161"/>
            <a:chOff x="8251779" y="2887523"/>
            <a:chExt cx="3600000" cy="3025161"/>
          </a:xfrm>
        </p:grpSpPr>
        <p:pic>
          <p:nvPicPr>
            <p:cNvPr id="33" name="logo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8362894" y="4931623"/>
              <a:ext cx="2946876" cy="442032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6" name="Rectangle 35"/>
            <p:cNvSpPr/>
            <p:nvPr/>
          </p:nvSpPr>
          <p:spPr>
            <a:xfrm>
              <a:off x="9165231" y="5543352"/>
              <a:ext cx="149303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o-RO" b="1" dirty="0" smtClean="0">
                  <a:solidFill>
                    <a:srgbClr val="285182"/>
                  </a:solidFill>
                </a:rPr>
                <a:t>yptender.md</a:t>
              </a:r>
              <a:endParaRPr lang="en-GB" b="1" dirty="0">
                <a:solidFill>
                  <a:srgbClr val="285182"/>
                </a:solidFill>
              </a:endParaRPr>
            </a:p>
          </p:txBody>
        </p:sp>
        <p:pic>
          <p:nvPicPr>
            <p:cNvPr id="39" name="Picture 38"/>
            <p:cNvPicPr>
              <a:picLocks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51779" y="2887523"/>
              <a:ext cx="3600000" cy="1620000"/>
            </a:xfrm>
            <a:prstGeom prst="rect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</p:pic>
      </p:grpSp>
      <p:grpSp>
        <p:nvGrpSpPr>
          <p:cNvPr id="19" name="Группа 18"/>
          <p:cNvGrpSpPr/>
          <p:nvPr/>
        </p:nvGrpSpPr>
        <p:grpSpPr>
          <a:xfrm>
            <a:off x="4547800" y="2887523"/>
            <a:ext cx="3600000" cy="3025161"/>
            <a:chOff x="4547800" y="2887523"/>
            <a:chExt cx="3600000" cy="3025161"/>
          </a:xfrm>
        </p:grpSpPr>
        <p:sp>
          <p:nvSpPr>
            <p:cNvPr id="35" name="Rectangle 34"/>
            <p:cNvSpPr/>
            <p:nvPr/>
          </p:nvSpPr>
          <p:spPr>
            <a:xfrm>
              <a:off x="5463323" y="5543352"/>
              <a:ext cx="13724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o-RO" b="1" dirty="0" smtClean="0">
                  <a:solidFill>
                    <a:srgbClr val="285182"/>
                  </a:solidFill>
                </a:rPr>
                <a:t>achizitii.md</a:t>
              </a:r>
              <a:endParaRPr lang="en-GB" b="1" dirty="0">
                <a:solidFill>
                  <a:srgbClr val="285182"/>
                </a:solidFill>
              </a:endParaRP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10499" y="4845074"/>
              <a:ext cx="2688299" cy="650739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47800" y="2887523"/>
              <a:ext cx="3600000" cy="16200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</p:grpSp>
      <p:sp>
        <p:nvSpPr>
          <p:cNvPr id="21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23744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stituent număr diapozitiv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3900491" y="2067383"/>
            <a:ext cx="6728277" cy="3556436"/>
          </a:xfrm>
        </p:spPr>
        <p:txBody>
          <a:bodyPr/>
          <a:lstStyle/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Posibilitatea selectării celui mai bun serviciu (platformă)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Posibilitatea utilizării licitației electronice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Creșterea numărului de participanți (ofertanți)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Automatizarea procesului de organizare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Asistență operativă din partea platformelor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Servicii adiționale din partea platformelor</a:t>
            </a:r>
          </a:p>
          <a:p>
            <a:pPr marL="324000" indent="-3429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Demonstrarea transparenței în organizare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381345" y="1367552"/>
            <a:ext cx="696806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 smtClean="0">
                <a:latin typeface="Lato Semibold (Заголовки)"/>
              </a:rPr>
              <a:t>Avantajele pentru </a:t>
            </a:r>
            <a:r>
              <a:rPr lang="en-US" sz="3000" dirty="0" err="1" smtClean="0">
                <a:latin typeface="Lato Semibold (Заголовки)"/>
              </a:rPr>
              <a:t>autorit</a:t>
            </a:r>
            <a:r>
              <a:rPr lang="ro-RO" sz="3000" dirty="0" smtClean="0">
                <a:latin typeface="Lato Semibold (Заголовки)"/>
              </a:rPr>
              <a:t>ăți contractante</a:t>
            </a:r>
            <a:endParaRPr lang="ro-RO" sz="3000" dirty="0">
              <a:latin typeface="Lato Semibold (Заголовки)"/>
            </a:endParaRPr>
          </a:p>
        </p:txBody>
      </p:sp>
      <p:pic>
        <p:nvPicPr>
          <p:cNvPr id="3" name="Picture 4" descr="Image result for need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61" r="12963"/>
          <a:stretch/>
        </p:blipFill>
        <p:spPr bwMode="auto">
          <a:xfrm>
            <a:off x="12739" y="2399168"/>
            <a:ext cx="3403220" cy="4458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2890215774"/>
      </p:ext>
    </p:extLst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15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432436882"/>
              </p:ext>
            </p:extLst>
          </p:nvPr>
        </p:nvGraphicFramePr>
        <p:xfrm>
          <a:off x="835080" y="1988841"/>
          <a:ext cx="10498843" cy="4176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Rectangle 10"/>
          <p:cNvSpPr/>
          <p:nvPr/>
        </p:nvSpPr>
        <p:spPr>
          <a:xfrm>
            <a:off x="1354864" y="1161669"/>
            <a:ext cx="925445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 smtClean="0">
                <a:latin typeface="Lato Semibold (Заголовки)"/>
              </a:rPr>
              <a:t>Ciclul de organizare a unei proceduri de valoare mică</a:t>
            </a:r>
            <a:endParaRPr lang="ro-RO" sz="3000" dirty="0">
              <a:latin typeface="Lato Semibold (Заголовки)"/>
            </a:endParaRPr>
          </a:p>
        </p:txBody>
      </p:sp>
      <p:sp>
        <p:nvSpPr>
          <p:cNvPr id="13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82139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16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760615" y="1268761"/>
            <a:ext cx="8574783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 smtClean="0">
                <a:latin typeface="Lato Semibold (Заголовки)"/>
              </a:rPr>
              <a:t>Înregistrarea contractului (alte tipuri de proceduri)</a:t>
            </a:r>
            <a:endParaRPr lang="ro-RO" sz="3000" dirty="0">
              <a:latin typeface="Lato Semibold (Заголовки)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83696355"/>
              </p:ext>
            </p:extLst>
          </p:nvPr>
        </p:nvGraphicFramePr>
        <p:xfrm>
          <a:off x="940073" y="2009503"/>
          <a:ext cx="10067929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50189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17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517" y="1415735"/>
            <a:ext cx="11395897" cy="4647314"/>
          </a:xfrm>
          <a:prstGeom prst="rect">
            <a:avLst/>
          </a:prstGeom>
        </p:spPr>
      </p:pic>
      <p:sp>
        <p:nvSpPr>
          <p:cNvPr id="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11220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46056" y="2544279"/>
            <a:ext cx="45672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sz="4000" dirty="0" smtClean="0">
                <a:solidFill>
                  <a:srgbClr val="333366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Succese în aplicare</a:t>
            </a:r>
            <a:endParaRPr lang="en-US" sz="4000" dirty="0">
              <a:solidFill>
                <a:srgbClr val="333366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6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  <p:sp>
        <p:nvSpPr>
          <p:cNvPr id="7" name="Содержимое 13"/>
          <p:cNvSpPr txBox="1">
            <a:spLocks/>
          </p:cNvSpPr>
          <p:nvPr/>
        </p:nvSpPr>
        <p:spPr>
          <a:xfrm>
            <a:off x="114039" y="5006567"/>
            <a:ext cx="5906515" cy="167489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o-R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IP Centrul de tehnologii informaționale în finanțe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str.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Constantin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T</a:t>
            </a:r>
            <a:r>
              <a:rPr kumimoji="0" lang="ro-R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ă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nase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,</a:t>
            </a:r>
            <a:r>
              <a:rPr kumimoji="0" lang="ro-R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7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, </a:t>
            </a:r>
            <a:endParaRPr kumimoji="0" lang="ro-RO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MD-2005, </a:t>
            </a:r>
            <a:r>
              <a:rPr kumimoji="0" lang="ro-RO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Republica Moldova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web: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  <a:hlinkClick r:id="rId2"/>
              </a:rPr>
              <a:t>www.</a:t>
            </a:r>
            <a:r>
              <a:rPr kumimoji="0" lang="ro-RO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  <a:hlinkClick r:id="rId2"/>
              </a:rPr>
              <a:t>ctif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  <a:hlinkClick r:id="rId2"/>
              </a:rPr>
              <a:t>.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  <a:hlinkClick r:id="rId2"/>
              </a:rPr>
              <a:t>gov.md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endParaRPr kumimoji="0" lang="ro-RO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1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6"/>
          <p:cNvSpPr txBox="1">
            <a:spLocks/>
          </p:cNvSpPr>
          <p:nvPr/>
        </p:nvSpPr>
        <p:spPr>
          <a:xfrm>
            <a:off x="813487" y="1859127"/>
            <a:ext cx="10515600" cy="57103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Cuprins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Объект 17"/>
          <p:cNvSpPr txBox="1">
            <a:spLocks/>
          </p:cNvSpPr>
          <p:nvPr/>
        </p:nvSpPr>
        <p:spPr>
          <a:xfrm>
            <a:off x="797011" y="2759677"/>
            <a:ext cx="10515600" cy="284982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15" name="Объект 17"/>
          <p:cNvSpPr>
            <a:spLocks noGrp="1"/>
          </p:cNvSpPr>
          <p:nvPr>
            <p:ph idx="1"/>
          </p:nvPr>
        </p:nvSpPr>
        <p:spPr>
          <a:xfrm>
            <a:off x="714631" y="2693774"/>
            <a:ext cx="10925433" cy="2849824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Strategia și Plan</a:t>
            </a:r>
            <a:r>
              <a:rPr lang="en-US" sz="1800" dirty="0" err="1" smtClean="0">
                <a:latin typeface="Lato (Основной текст)"/>
              </a:rPr>
              <a:t>ul</a:t>
            </a:r>
            <a:r>
              <a:rPr lang="ro-RO" sz="1800" dirty="0" smtClean="0">
                <a:latin typeface="Lato (Основной текст)"/>
              </a:rPr>
              <a:t> de Acțiuni pentru dezvoltarea sistemului de achiziții publice pentru anii 2016-2020</a:t>
            </a:r>
            <a:endParaRPr lang="en-US" sz="1800" dirty="0" smtClean="0">
              <a:latin typeface="Lato (Основной текст)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Baza legală a utilizării sistemului </a:t>
            </a:r>
            <a:r>
              <a:rPr lang="ro-RO" sz="1800" dirty="0" err="1" smtClean="0">
                <a:latin typeface="Lato (Основной текст)"/>
              </a:rPr>
              <a:t>Mtender</a:t>
            </a:r>
            <a:endParaRPr lang="en-GB" sz="1800" dirty="0" smtClean="0">
              <a:latin typeface="Lato (Основной текст)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Avantaje pentru participanții la procedură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Procesele acoperite de către Sistem</a:t>
            </a:r>
            <a:endParaRPr lang="en-GB" sz="1800" dirty="0" smtClean="0">
              <a:latin typeface="Lato (Основной текст)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Avantajele pentru </a:t>
            </a:r>
            <a:r>
              <a:rPr lang="en-US" sz="1800" dirty="0" err="1" smtClean="0">
                <a:latin typeface="Lato (Основной текст)"/>
              </a:rPr>
              <a:t>autorit</a:t>
            </a:r>
            <a:r>
              <a:rPr lang="ro-RO" sz="1800" dirty="0" err="1" smtClean="0">
                <a:latin typeface="Lato (Основной текст)"/>
              </a:rPr>
              <a:t>ăți</a:t>
            </a:r>
            <a:r>
              <a:rPr lang="ro-RO" sz="1800" dirty="0" smtClean="0">
                <a:latin typeface="Lato (Основной текст)"/>
              </a:rPr>
              <a:t> contractante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Ciclul de organizare a unei proceduri de valoare mică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ro-RO" sz="1800" dirty="0" smtClean="0">
                <a:latin typeface="Lato (Основной текст)"/>
              </a:rPr>
              <a:t>Înregistrarea contractului (alte tipuri de proceduri)</a:t>
            </a:r>
          </a:p>
        </p:txBody>
      </p:sp>
      <p:sp>
        <p:nvSpPr>
          <p:cNvPr id="16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5663" y="1216958"/>
            <a:ext cx="8954695" cy="923330"/>
          </a:xfrm>
        </p:spPr>
        <p:txBody>
          <a:bodyPr wrap="none">
            <a:spAutoFit/>
          </a:bodyPr>
          <a:lstStyle/>
          <a:p>
            <a:r>
              <a:rPr lang="ro-RO" sz="3000" dirty="0">
                <a:latin typeface="Lato Semibold (Заголовки)"/>
                <a:ea typeface="+mn-ea"/>
                <a:cs typeface="+mn-cs"/>
              </a:rPr>
              <a:t>Strategia și Plan</a:t>
            </a:r>
            <a:r>
              <a:rPr lang="en-US" sz="3000" dirty="0" err="1">
                <a:latin typeface="Lato Semibold (Заголовки)"/>
                <a:ea typeface="+mn-ea"/>
                <a:cs typeface="+mn-cs"/>
              </a:rPr>
              <a:t>ul</a:t>
            </a:r>
            <a:r>
              <a:rPr lang="ro-RO" sz="3000" dirty="0">
                <a:latin typeface="Lato Semibold (Заголовки)"/>
                <a:ea typeface="+mn-ea"/>
                <a:cs typeface="+mn-cs"/>
              </a:rPr>
              <a:t> de Acțiuni pentru dezvoltarea </a:t>
            </a:r>
            <a:r>
              <a:rPr lang="en-US" sz="3000" dirty="0" smtClean="0">
                <a:latin typeface="Lato Semibold (Заголовки)"/>
                <a:ea typeface="+mn-ea"/>
                <a:cs typeface="+mn-cs"/>
              </a:rPr>
              <a:t/>
            </a:r>
            <a:br>
              <a:rPr lang="en-US" sz="3000" dirty="0" smtClean="0">
                <a:latin typeface="Lato Semibold (Заголовки)"/>
                <a:ea typeface="+mn-ea"/>
                <a:cs typeface="+mn-cs"/>
              </a:rPr>
            </a:br>
            <a:r>
              <a:rPr lang="ro-RO" sz="3000" dirty="0" smtClean="0">
                <a:latin typeface="Lato Semibold (Заголовки)"/>
                <a:ea typeface="+mn-ea"/>
                <a:cs typeface="+mn-cs"/>
              </a:rPr>
              <a:t>sistemului </a:t>
            </a:r>
            <a:r>
              <a:rPr lang="ro-RO" sz="3000" dirty="0">
                <a:latin typeface="Lato Semibold (Заголовки)"/>
                <a:ea typeface="+mn-ea"/>
                <a:cs typeface="+mn-cs"/>
              </a:rPr>
              <a:t>de achiziții publice pentru anii 2016-2020</a:t>
            </a:r>
            <a:endParaRPr lang="ru-RU" sz="3000" dirty="0">
              <a:latin typeface="Lato Semibold (Заголовки)"/>
              <a:ea typeface="+mn-ea"/>
              <a:cs typeface="+mn-c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2885" y="2399168"/>
            <a:ext cx="10972800" cy="3194325"/>
          </a:xfrm>
        </p:spPr>
        <p:txBody>
          <a:bodyPr/>
          <a:lstStyle/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Îmbunătățirea cadrului legal prin armonizarea la Directiva UE din 2014 privind achizițiile publice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Consolidarea capacităților instituționale și a mecanismului de coordonare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Consolidarea capacităților de implementare la nivelul autorităților contractante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Consolidare a integrității și combatere a corupției în sistemul de achiziții publice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Reformarea sistemului de achiziții publice și implementarea sistemului electronic de achiziții publice</a:t>
            </a:r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10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4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59015" y="1340769"/>
            <a:ext cx="731386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o-RO" sz="3000" dirty="0">
                <a:latin typeface="Lato Semibold (Заголовки)"/>
              </a:rPr>
              <a:t>Baza legală a utilizării sistemului </a:t>
            </a:r>
            <a:r>
              <a:rPr lang="ro-RO" sz="3000" dirty="0" err="1">
                <a:latin typeface="Lato Semibold (Заголовки)"/>
              </a:rPr>
              <a:t>MTender</a:t>
            </a:r>
            <a:endParaRPr lang="en-GB" sz="3000" dirty="0">
              <a:latin typeface="Lato Semibold (Заголовки)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10819" y="2116488"/>
            <a:ext cx="10506425" cy="3451393"/>
          </a:xfrm>
          <a:prstGeom prst="rect">
            <a:avLst/>
          </a:prstGeom>
        </p:spPr>
        <p:txBody>
          <a:bodyPr/>
          <a:lstStyle/>
          <a:p>
            <a:pPr marL="342900" lvl="1" indent="-342900" algn="just" defTabSz="914400"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dirty="0">
                <a:latin typeface="Lato (Основной текст)"/>
              </a:rPr>
              <a:t>Conceptul sistemului </a:t>
            </a:r>
            <a:r>
              <a:rPr lang="ro-RO" dirty="0" err="1">
                <a:latin typeface="Lato (Основной текст)"/>
              </a:rPr>
              <a:t>MTender</a:t>
            </a:r>
            <a:r>
              <a:rPr lang="ro-RO" dirty="0">
                <a:latin typeface="Lato (Основной текст)"/>
              </a:rPr>
              <a:t> este în faza finală de semnare de către Guvernul Republicii </a:t>
            </a:r>
            <a:r>
              <a:rPr lang="en-US" dirty="0" smtClean="0">
                <a:latin typeface="Lato (Основной текст)"/>
              </a:rPr>
              <a:t>M</a:t>
            </a:r>
            <a:r>
              <a:rPr lang="ro-RO" dirty="0" err="1" smtClean="0">
                <a:latin typeface="Lato (Основной текст)"/>
              </a:rPr>
              <a:t>oldova</a:t>
            </a:r>
            <a:r>
              <a:rPr lang="ro-RO" dirty="0" smtClean="0">
                <a:latin typeface="Lato (Основной текст)"/>
              </a:rPr>
              <a:t> </a:t>
            </a:r>
            <a:r>
              <a:rPr lang="ro-RO" dirty="0">
                <a:latin typeface="Lato (Основной текст)"/>
              </a:rPr>
              <a:t>(a trecut procesul de consultații publice și coordonare cu instituțiile de ramură). </a:t>
            </a:r>
            <a:endParaRPr lang="en-US" dirty="0" smtClean="0">
              <a:latin typeface="Lato (Основной текст)"/>
            </a:endParaRPr>
          </a:p>
          <a:p>
            <a:pPr marL="342900" lvl="1" indent="-342900" algn="just" defTabSz="914400"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latin typeface="Lato (Основной текст)"/>
              </a:rPr>
              <a:t>C</a:t>
            </a:r>
            <a:r>
              <a:rPr lang="ro-RO" dirty="0" err="1" smtClean="0">
                <a:latin typeface="Lato (Основной текст)"/>
              </a:rPr>
              <a:t>onform</a:t>
            </a:r>
            <a:r>
              <a:rPr lang="ro-RO" dirty="0" smtClean="0">
                <a:latin typeface="Lato (Основной текст)"/>
              </a:rPr>
              <a:t> Legii nr. 131 din  03.07.2015 privind achizițiile publice, procedurile de achiziție publică de valoare mică sunt reglementate de Regulamentul achizițiilor publice de valoare mica</a:t>
            </a:r>
            <a:r>
              <a:rPr lang="en-US" dirty="0" smtClean="0">
                <a:latin typeface="Lato (Основной текст)"/>
              </a:rPr>
              <a:t>. (</a:t>
            </a:r>
            <a:r>
              <a:rPr lang="ro-RO" dirty="0" smtClean="0">
                <a:latin typeface="Lato (Основной текст)"/>
              </a:rPr>
              <a:t>Condiția obligatori</a:t>
            </a:r>
            <a:r>
              <a:rPr lang="en-US" dirty="0" smtClean="0">
                <a:latin typeface="Lato (Основной текст)"/>
              </a:rPr>
              <a:t>e</a:t>
            </a:r>
            <a:r>
              <a:rPr lang="ro-RO" dirty="0" smtClean="0">
                <a:latin typeface="Lato (Основной текст)"/>
              </a:rPr>
              <a:t> fiind ca autoritatea publică să asigure utilizarea eficientă a resurselor financiare, transparența, obiectivitatea şi imparțialitatea procesului de achiziție şi încrederea publică față de acesta</a:t>
            </a:r>
            <a:r>
              <a:rPr lang="en-US" dirty="0" smtClean="0">
                <a:latin typeface="Lato (Основной текст)"/>
              </a:rPr>
              <a:t>)</a:t>
            </a:r>
          </a:p>
          <a:p>
            <a:pPr marL="342900" lvl="1" indent="-342900" algn="just" defTabSz="914400"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en-US" dirty="0" smtClean="0">
                <a:latin typeface="Lato (Основной текст)"/>
              </a:rPr>
              <a:t>A</a:t>
            </a:r>
            <a:r>
              <a:rPr lang="ro-RO" dirty="0" smtClean="0">
                <a:latin typeface="Lato (Основной текст)"/>
              </a:rPr>
              <a:t>dresarea Ministerului Finanțelor către ministere și autoritățile administrative centrale și locale  </a:t>
            </a:r>
            <a:r>
              <a:rPr lang="ro-RO" dirty="0" smtClean="0">
                <a:latin typeface="Lato (Основной текст)"/>
                <a:hlinkClick r:id="rId2"/>
              </a:rPr>
              <a:t>https://mtender.gov.md/uploads/news/files/590ad5744364f.pdf</a:t>
            </a:r>
            <a:endParaRPr lang="en-GB" dirty="0" smtClean="0">
              <a:latin typeface="Lato (Основной текст)"/>
            </a:endParaRPr>
          </a:p>
          <a:p>
            <a:pPr marL="342900" lvl="1" indent="-342900" algn="just" defTabSz="914400"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endParaRPr lang="en-GB" dirty="0">
              <a:latin typeface="Lato (Основной текст)"/>
            </a:endParaRPr>
          </a:p>
        </p:txBody>
      </p:sp>
      <p:sp>
        <p:nvSpPr>
          <p:cNvPr id="12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1356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5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1224" y="1214422"/>
            <a:ext cx="6969187" cy="5454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  <p:extLst>
      <p:ext uri="{BB962C8B-B14F-4D97-AF65-F5344CB8AC3E}">
        <p14:creationId xmlns:p14="http://schemas.microsoft.com/office/powerpoint/2010/main" val="13569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6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130600"/>
            <a:ext cx="8385597" cy="5202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462" y="1092671"/>
            <a:ext cx="9107787" cy="5634557"/>
          </a:xfrm>
          <a:prstGeom prst="rect">
            <a:avLst/>
          </a:prstGeom>
        </p:spPr>
      </p:pic>
      <p:sp>
        <p:nvSpPr>
          <p:cNvPr id="8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0571" y="1016950"/>
            <a:ext cx="8962930" cy="5727356"/>
          </a:xfrm>
          <a:prstGeom prst="rect">
            <a:avLst/>
          </a:prstGeom>
        </p:spPr>
      </p:pic>
      <p:sp>
        <p:nvSpPr>
          <p:cNvPr id="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b="1" dirty="0" smtClean="0"/>
              <a:t/>
            </a:r>
            <a:br>
              <a:rPr lang="vi-VN" b="1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57332"/>
            <a:ext cx="10236451" cy="3221661"/>
          </a:xfrm>
        </p:spPr>
        <p:txBody>
          <a:bodyPr/>
          <a:lstStyle/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Aplicabilitatea - </a:t>
            </a:r>
            <a:r>
              <a:rPr lang="vi-VN" sz="1800" dirty="0" smtClean="0">
                <a:latin typeface="Lato (Основной текст)"/>
              </a:rPr>
              <a:t>pentru procedurile de valoare mica</a:t>
            </a:r>
            <a:r>
              <a:rPr lang="ro-RO" sz="1800" dirty="0" smtClean="0">
                <a:latin typeface="Lato (Основной текст)"/>
              </a:rPr>
              <a:t>:</a:t>
            </a:r>
            <a:r>
              <a:rPr lang="vi-VN" sz="1800" dirty="0" smtClean="0">
                <a:latin typeface="Lato (Основной текст)"/>
              </a:rPr>
              <a:t> </a:t>
            </a:r>
            <a:endParaRPr lang="ro-RO" sz="1800" dirty="0" smtClean="0">
              <a:latin typeface="Lato (Основной текст)"/>
            </a:endParaRPr>
          </a:p>
          <a:p>
            <a:pPr marL="1257300" lvl="3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vi-VN" dirty="0" smtClean="0">
                <a:latin typeface="Lato (Основной текст)"/>
              </a:rPr>
              <a:t>80 mii lei pentru bunuri/servicii </a:t>
            </a:r>
            <a:endParaRPr lang="ro-RO" dirty="0" smtClean="0">
              <a:latin typeface="Lato (Основной текст)"/>
            </a:endParaRPr>
          </a:p>
          <a:p>
            <a:pPr marL="1257300" lvl="3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vi-VN" sz="1800" dirty="0" smtClean="0">
                <a:latin typeface="Lato (Основной текст)"/>
              </a:rPr>
              <a:t>100 mii lei pentru lucrări. 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ro-RO" sz="1800" dirty="0" smtClean="0">
                <a:latin typeface="Lato (Основной текст)"/>
              </a:rPr>
              <a:t>A</a:t>
            </a:r>
            <a:r>
              <a:rPr lang="vi-VN" sz="1800" dirty="0" smtClean="0">
                <a:latin typeface="Lato (Основной текст)"/>
              </a:rPr>
              <a:t>utoritățile contractante și operatorii economici pot utiliza </a:t>
            </a:r>
            <a:r>
              <a:rPr lang="ro-RO" sz="1800" dirty="0" smtClean="0">
                <a:latin typeface="Lato (Основной текст)"/>
              </a:rPr>
              <a:t>o</a:t>
            </a:r>
            <a:r>
              <a:rPr lang="vi-VN" sz="1800" dirty="0" smtClean="0">
                <a:latin typeface="Lato (Основной текст)"/>
              </a:rPr>
              <a:t>rice platformă</a:t>
            </a:r>
            <a:r>
              <a:rPr lang="ro-RO" sz="1800" dirty="0" smtClean="0">
                <a:latin typeface="Lato (Основной текст)"/>
              </a:rPr>
              <a:t>-partener oficial.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vi-VN" sz="1800" dirty="0" smtClean="0">
                <a:latin typeface="Lato (Основной текст)"/>
              </a:rPr>
              <a:t>Odată publicată de către una din platforme, informația devine accesibilă în timp real </a:t>
            </a:r>
            <a:r>
              <a:rPr lang="ro-RO" sz="1800" dirty="0" smtClean="0">
                <a:latin typeface="Lato (Основной текст)"/>
              </a:rPr>
              <a:t>pe UCD </a:t>
            </a:r>
            <a:r>
              <a:rPr lang="vi-VN" sz="1800" dirty="0" smtClean="0">
                <a:latin typeface="Lato (Основной текст)"/>
              </a:rPr>
              <a:t>și pe toate celelalte platforme conectate.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6229805-8101-46BC-929F-444A7D7D5C81}" type="slidenum">
              <a:rPr lang="en-US" smtClean="0"/>
              <a:pPr algn="r"/>
              <a:t>9</a:t>
            </a:fld>
            <a:endParaRPr lang="en-US" dirty="0"/>
          </a:p>
        </p:txBody>
      </p:sp>
      <p:cxnSp>
        <p:nvCxnSpPr>
          <p:cNvPr id="6" name="Conector drept 7"/>
          <p:cNvCxnSpPr/>
          <p:nvPr/>
        </p:nvCxnSpPr>
        <p:spPr>
          <a:xfrm>
            <a:off x="1391478" y="908720"/>
            <a:ext cx="8448937" cy="0"/>
          </a:xfrm>
          <a:prstGeom prst="line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rept 4"/>
          <p:cNvCxnSpPr/>
          <p:nvPr/>
        </p:nvCxnSpPr>
        <p:spPr>
          <a:xfrm>
            <a:off x="719403" y="1057253"/>
            <a:ext cx="10657184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asetăText 8"/>
          <p:cNvSpPr txBox="1"/>
          <p:nvPr/>
        </p:nvSpPr>
        <p:spPr>
          <a:xfrm flipH="1">
            <a:off x="0" y="31868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14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IP  Centrul de tehnologii informaționale în finanțe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are">
  <a:themeElements>
    <a:clrScheme name="Ministerul Finantelor Schema">
      <a:dk1>
        <a:sysClr val="windowText" lastClr="000000"/>
      </a:dk1>
      <a:lt1>
        <a:sysClr val="window" lastClr="FFFFFF"/>
      </a:lt1>
      <a:dk2>
        <a:srgbClr val="44546A"/>
      </a:dk2>
      <a:lt2>
        <a:srgbClr val="F2F2F2"/>
      </a:lt2>
      <a:accent1>
        <a:srgbClr val="333378"/>
      </a:accent1>
      <a:accent2>
        <a:srgbClr val="FFD200"/>
      </a:accent2>
      <a:accent3>
        <a:srgbClr val="A6A6A6"/>
      </a:accent3>
      <a:accent4>
        <a:srgbClr val="B07E51"/>
      </a:accent4>
      <a:accent5>
        <a:srgbClr val="007A50"/>
      </a:accent5>
      <a:accent6>
        <a:srgbClr val="CC082F"/>
      </a:accent6>
      <a:hlink>
        <a:srgbClr val="0563C1"/>
      </a:hlink>
      <a:folHlink>
        <a:srgbClr val="954F72"/>
      </a:folHlink>
    </a:clrScheme>
    <a:fontScheme name="Другая 2">
      <a:majorFont>
        <a:latin typeface="Lato Semibold"/>
        <a:ea typeface=""/>
        <a:cs typeface=""/>
      </a:majorFont>
      <a:minorFont>
        <a:latin typeface="Lato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zentare" id="{2B64AD4B-DADF-4F43-A171-EE0F37CBA64B}" vid="{039E39F5-2A9F-4B66-8B01-699A053806B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prezentare</Template>
  <TotalTime>256</TotalTime>
  <Words>728</Words>
  <Application>Microsoft Office PowerPoint</Application>
  <PresentationFormat>Widescreen</PresentationFormat>
  <Paragraphs>141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31" baseType="lpstr">
      <vt:lpstr>Arial</vt:lpstr>
      <vt:lpstr>Arial Unicode MS</vt:lpstr>
      <vt:lpstr>Calibri</vt:lpstr>
      <vt:lpstr>Cambria</vt:lpstr>
      <vt:lpstr>Lato</vt:lpstr>
      <vt:lpstr>Lato (Основной текст)</vt:lpstr>
      <vt:lpstr>Lato Black</vt:lpstr>
      <vt:lpstr>Lato Semibold</vt:lpstr>
      <vt:lpstr>Lato Semibold (Заголовки)</vt:lpstr>
      <vt:lpstr>Lato Thin</vt:lpstr>
      <vt:lpstr>Times New Roman</vt:lpstr>
      <vt:lpstr>Wingdings</vt:lpstr>
      <vt:lpstr>prezentare</vt:lpstr>
      <vt:lpstr>Aplicarea sistemului Mtender </vt:lpstr>
      <vt:lpstr>PowerPoint Presentation</vt:lpstr>
      <vt:lpstr>Strategia și Planul de Acțiuni pentru dezvoltarea  sistemului de achiziții publice pentru anii 2016-2020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Valoarea banilor într-un sistem modern</dc:title>
  <dc:creator>nicolaucri</dc:creator>
  <cp:lastModifiedBy>Ion Iaconi</cp:lastModifiedBy>
  <cp:revision>32</cp:revision>
  <dcterms:created xsi:type="dcterms:W3CDTF">2017-07-06T11:56:25Z</dcterms:created>
  <dcterms:modified xsi:type="dcterms:W3CDTF">2018-04-13T09:41:11Z</dcterms:modified>
</cp:coreProperties>
</file>