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 smtClean="0"/>
              <a:t>Faceți clic pentru a edita stilul de subtitlu coordonator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2C59-F6BC-417F-A6A2-17950CCC752C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0EE9-AA8D-463A-9F38-DAF52FFF9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607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2C59-F6BC-417F-A6A2-17950CCC752C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0EE9-AA8D-463A-9F38-DAF52FFF9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63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2C59-F6BC-417F-A6A2-17950CCC752C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0EE9-AA8D-463A-9F38-DAF52FFF9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95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2C59-F6BC-417F-A6A2-17950CCC752C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0EE9-AA8D-463A-9F38-DAF52FFF9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75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2C59-F6BC-417F-A6A2-17950CCC752C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0EE9-AA8D-463A-9F38-DAF52FFF9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2C59-F6BC-417F-A6A2-17950CCC752C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0EE9-AA8D-463A-9F38-DAF52FFF9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88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2C59-F6BC-417F-A6A2-17950CCC752C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0EE9-AA8D-463A-9F38-DAF52FFF9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331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2C59-F6BC-417F-A6A2-17950CCC752C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0EE9-AA8D-463A-9F38-DAF52FFF9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94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2C59-F6BC-417F-A6A2-17950CCC752C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0EE9-AA8D-463A-9F38-DAF52FFF9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85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2C59-F6BC-417F-A6A2-17950CCC752C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0EE9-AA8D-463A-9F38-DAF52FFF9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9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Editați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2C59-F6BC-417F-A6A2-17950CCC752C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0EE9-AA8D-463A-9F38-DAF52FFF9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85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Editați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92C59-F6BC-417F-A6A2-17950CCC752C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60EE9-AA8D-463A-9F38-DAF52FFF9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6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 smtClean="0"/>
              <a:t>Bugetul</a:t>
            </a:r>
            <a:r>
              <a:rPr lang="en-US" sz="5400" b="1" dirty="0" smtClean="0"/>
              <a:t> </a:t>
            </a:r>
            <a:r>
              <a:rPr lang="en-US" sz="5400" b="1" dirty="0" err="1" smtClean="0">
                <a:solidFill>
                  <a:schemeClr val="accent2"/>
                </a:solidFill>
              </a:rPr>
              <a:t>Solidarit</a:t>
            </a:r>
            <a:r>
              <a:rPr lang="ro-RO" sz="5400" b="1" dirty="0" err="1" smtClean="0">
                <a:solidFill>
                  <a:schemeClr val="accent2"/>
                </a:solidFill>
              </a:rPr>
              <a:t>ății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641531" cy="4646546"/>
          </a:xfrm>
        </p:spPr>
        <p:txBody>
          <a:bodyPr>
            <a:noAutofit/>
          </a:bodyPr>
          <a:lstStyle/>
          <a:p>
            <a:r>
              <a:rPr lang="ro-RO" dirty="0">
                <a:solidFill>
                  <a:schemeClr val="accent2"/>
                </a:solidFill>
              </a:rPr>
              <a:t>Creșterea veniturilor populației</a:t>
            </a:r>
            <a:r>
              <a:rPr lang="ro-RO" dirty="0"/>
              <a:t>: creșterea salariilor pentru angajații bugetari </a:t>
            </a:r>
            <a:r>
              <a:rPr lang="en-US" dirty="0"/>
              <a:t>de la 6% la 10%</a:t>
            </a:r>
            <a:endParaRPr lang="ro-RO" dirty="0"/>
          </a:p>
          <a:p>
            <a:pPr lvl="1"/>
            <a:r>
              <a:rPr lang="en-US" dirty="0"/>
              <a:t> </a:t>
            </a:r>
            <a:r>
              <a:rPr lang="ro-RO" dirty="0"/>
              <a:t>A</a:t>
            </a:r>
            <a:r>
              <a:rPr lang="en-US" dirty="0"/>
              <a:t>di</a:t>
            </a:r>
            <a:r>
              <a:rPr lang="ro-RO" dirty="0"/>
              <a:t>ț</a:t>
            </a:r>
            <a:r>
              <a:rPr lang="en-US" dirty="0" err="1"/>
              <a:t>ional</a:t>
            </a:r>
            <a:r>
              <a:rPr lang="ro-RO" dirty="0"/>
              <a:t>, creștere</a:t>
            </a:r>
            <a:r>
              <a:rPr lang="en-US" dirty="0"/>
              <a:t> cu </a:t>
            </a:r>
            <a:r>
              <a:rPr lang="ro-RO" dirty="0"/>
              <a:t>4</a:t>
            </a:r>
            <a:r>
              <a:rPr lang="ro-RO" dirty="0" smtClean="0"/>
              <a:t>00 - 2 500 </a:t>
            </a:r>
            <a:r>
              <a:rPr lang="ro-RO" dirty="0"/>
              <a:t>lei pe lună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unele</a:t>
            </a:r>
            <a:r>
              <a:rPr lang="en-US" dirty="0"/>
              <a:t> </a:t>
            </a:r>
            <a:r>
              <a:rPr lang="en-US" dirty="0" err="1"/>
              <a:t>categorii</a:t>
            </a:r>
            <a:r>
              <a:rPr lang="en-US" dirty="0"/>
              <a:t> (</a:t>
            </a:r>
            <a:r>
              <a:rPr lang="en-US" dirty="0" err="1"/>
              <a:t>primari</a:t>
            </a:r>
            <a:r>
              <a:rPr lang="en-US" dirty="0"/>
              <a:t>, </a:t>
            </a:r>
            <a:r>
              <a:rPr lang="en-US" dirty="0" err="1"/>
              <a:t>directori</a:t>
            </a:r>
            <a:r>
              <a:rPr lang="en-US" dirty="0"/>
              <a:t> </a:t>
            </a:r>
            <a:r>
              <a:rPr lang="ro-RO" dirty="0"/>
              <a:t>ș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directori-adjunc</a:t>
            </a:r>
            <a:r>
              <a:rPr lang="ro-RO" dirty="0"/>
              <a:t>ț</a:t>
            </a:r>
            <a:r>
              <a:rPr lang="en-US" dirty="0" err="1"/>
              <a:t>i</a:t>
            </a:r>
            <a:r>
              <a:rPr lang="en-US" dirty="0"/>
              <a:t> de </a:t>
            </a:r>
            <a:r>
              <a:rPr lang="ro-RO" dirty="0"/>
              <a:t>ș</a:t>
            </a:r>
            <a:r>
              <a:rPr lang="en-US" dirty="0"/>
              <a:t>coli, </a:t>
            </a:r>
            <a:r>
              <a:rPr lang="en-US" dirty="0" err="1"/>
              <a:t>buc</a:t>
            </a:r>
            <a:r>
              <a:rPr lang="ro-RO" dirty="0"/>
              <a:t>ă</a:t>
            </a:r>
            <a:r>
              <a:rPr lang="en-US" dirty="0" err="1"/>
              <a:t>tari</a:t>
            </a:r>
            <a:r>
              <a:rPr lang="en-US" dirty="0"/>
              <a:t>, </a:t>
            </a:r>
            <a:r>
              <a:rPr lang="ro-RO" dirty="0" smtClean="0"/>
              <a:t>pompieri, </a:t>
            </a:r>
            <a:r>
              <a:rPr lang="en-US" dirty="0" err="1" smtClean="0"/>
              <a:t>militar</a:t>
            </a:r>
            <a:r>
              <a:rPr lang="ro-RO" dirty="0"/>
              <a:t>i</a:t>
            </a:r>
            <a:r>
              <a:rPr lang="en-US" dirty="0"/>
              <a:t>, </a:t>
            </a:r>
            <a:r>
              <a:rPr lang="en-US" dirty="0" err="1" smtClean="0"/>
              <a:t>etc</a:t>
            </a:r>
            <a:r>
              <a:rPr lang="ro-RO" dirty="0" smtClean="0"/>
              <a:t>.</a:t>
            </a:r>
            <a:r>
              <a:rPr lang="en-US" dirty="0" smtClean="0"/>
              <a:t>)</a:t>
            </a:r>
            <a:endParaRPr lang="ro-RO" dirty="0"/>
          </a:p>
          <a:p>
            <a:r>
              <a:rPr lang="ro-RO" dirty="0" smtClean="0">
                <a:solidFill>
                  <a:schemeClr val="accent2"/>
                </a:solidFill>
              </a:rPr>
              <a:t>Autonomie </a:t>
            </a:r>
            <a:r>
              <a:rPr lang="ro-RO" dirty="0" smtClean="0">
                <a:solidFill>
                  <a:schemeClr val="accent2"/>
                </a:solidFill>
              </a:rPr>
              <a:t>financiară locală</a:t>
            </a:r>
            <a:r>
              <a:rPr lang="ro-RO" dirty="0" smtClean="0"/>
              <a:t>: creșterea până la 100% a defalcărilor din IVPF pentru APL 1 și 50% - pentru </a:t>
            </a:r>
            <a:r>
              <a:rPr lang="ro-RO" dirty="0" smtClean="0"/>
              <a:t>orașe </a:t>
            </a:r>
            <a:r>
              <a:rPr lang="ro-RO" dirty="0" smtClean="0"/>
              <a:t>și </a:t>
            </a:r>
            <a:r>
              <a:rPr lang="ro-RO" dirty="0" smtClean="0"/>
              <a:t>municipii</a:t>
            </a:r>
          </a:p>
          <a:p>
            <a:r>
              <a:rPr lang="ro-RO" dirty="0">
                <a:solidFill>
                  <a:schemeClr val="accent2"/>
                </a:solidFill>
              </a:rPr>
              <a:t>Extinderea programelor de asistență socială</a:t>
            </a:r>
            <a:r>
              <a:rPr lang="ro-RO" dirty="0"/>
              <a:t>: creșterea ajutorului oferit pe perioada rece a anului de la 350 la 500 de lei pe lună și program nou de susținere a pensionarilor cu venituri mici pentru plata </a:t>
            </a:r>
            <a:r>
              <a:rPr lang="ro-RO"/>
              <a:t>energiei </a:t>
            </a:r>
            <a:r>
              <a:rPr lang="ro-RO" smtClean="0"/>
              <a:t>electrice</a:t>
            </a: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3134315697"/>
      </p:ext>
    </p:extLst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123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Temă Office</vt:lpstr>
      <vt:lpstr>Bugetul Solidarității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User</dc:creator>
  <cp:lastModifiedBy>Gavrilita Natalia</cp:lastModifiedBy>
  <cp:revision>12</cp:revision>
  <dcterms:created xsi:type="dcterms:W3CDTF">2019-10-10T15:47:31Z</dcterms:created>
  <dcterms:modified xsi:type="dcterms:W3CDTF">2019-11-06T07:18:44Z</dcterms:modified>
</cp:coreProperties>
</file>